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7" r:id="rId2"/>
    <p:sldId id="283" r:id="rId3"/>
    <p:sldId id="278" r:id="rId4"/>
    <p:sldId id="279" r:id="rId5"/>
    <p:sldId id="280" r:id="rId6"/>
    <p:sldId id="281" r:id="rId7"/>
    <p:sldId id="282" r:id="rId8"/>
    <p:sldId id="256" r:id="rId9"/>
    <p:sldId id="259" r:id="rId10"/>
    <p:sldId id="258"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12192000" cy="6858000"/>
  <p:notesSz cx="7102475" cy="10234613"/>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1424"/>
    <a:srgbClr val="072444"/>
    <a:srgbClr val="0625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D28332-86D3-4CAC-89E1-23165DE4E690}" v="100" dt="2026-05-26T13:06:13.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7117" autoAdjust="0"/>
  </p:normalViewPr>
  <p:slideViewPr>
    <p:cSldViewPr snapToGrid="0">
      <p:cViewPr varScale="1">
        <p:scale>
          <a:sx n="46" d="100"/>
          <a:sy n="46" d="100"/>
        </p:scale>
        <p:origin x="1036" y="48"/>
      </p:cViewPr>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ê Ruggeri" userId="12430456e92eddd2" providerId="LiveId" clId="{80A7CCEE-1559-4033-A932-FCE9A31E19E6}"/>
    <pc:docChg chg="undo custSel addSld delSld modSld sldOrd modMainMaster modNotesMaster">
      <pc:chgData name="Renê Ruggeri" userId="12430456e92eddd2" providerId="LiveId" clId="{80A7CCEE-1559-4033-A932-FCE9A31E19E6}" dt="2026-05-26T13:15:01.275" v="19629" actId="113"/>
      <pc:docMkLst>
        <pc:docMk/>
      </pc:docMkLst>
      <pc:sldChg chg="addSp delSp modSp mod modNotesTx">
        <pc:chgData name="Renê Ruggeri" userId="12430456e92eddd2" providerId="LiveId" clId="{80A7CCEE-1559-4033-A932-FCE9A31E19E6}" dt="2026-05-26T13:09:09.722" v="19627" actId="20577"/>
        <pc:sldMkLst>
          <pc:docMk/>
          <pc:sldMk cId="1449538073" sldId="256"/>
        </pc:sldMkLst>
        <pc:spChg chg="del">
          <ac:chgData name="Renê Ruggeri" userId="12430456e92eddd2" providerId="LiveId" clId="{80A7CCEE-1559-4033-A932-FCE9A31E19E6}" dt="2026-05-25T20:48:02.720" v="2" actId="478"/>
          <ac:spMkLst>
            <pc:docMk/>
            <pc:sldMk cId="1449538073" sldId="256"/>
            <ac:spMk id="6" creationId="{FEC0AA1A-03B2-C508-FAF4-2F2B51A1B987}"/>
          </ac:spMkLst>
        </pc:spChg>
        <pc:spChg chg="del">
          <ac:chgData name="Renê Ruggeri" userId="12430456e92eddd2" providerId="LiveId" clId="{80A7CCEE-1559-4033-A932-FCE9A31E19E6}" dt="2026-05-25T20:48:02.090" v="1" actId="478"/>
          <ac:spMkLst>
            <pc:docMk/>
            <pc:sldMk cId="1449538073" sldId="256"/>
            <ac:spMk id="7" creationId="{84C19DF1-2642-9784-4FE5-39CE7F03D461}"/>
          </ac:spMkLst>
        </pc:spChg>
        <pc:spChg chg="del">
          <ac:chgData name="Renê Ruggeri" userId="12430456e92eddd2" providerId="LiveId" clId="{80A7CCEE-1559-4033-A932-FCE9A31E19E6}" dt="2026-05-25T20:48:04.291" v="3" actId="478"/>
          <ac:spMkLst>
            <pc:docMk/>
            <pc:sldMk cId="1449538073" sldId="256"/>
            <ac:spMk id="8" creationId="{343638F7-C7A1-8F24-542D-8C98F55B87BA}"/>
          </ac:spMkLst>
        </pc:spChg>
        <pc:picChg chg="add del mod">
          <ac:chgData name="Renê Ruggeri" userId="12430456e92eddd2" providerId="LiveId" clId="{80A7CCEE-1559-4033-A932-FCE9A31E19E6}" dt="2026-05-26T00:43:13.490" v="19471" actId="478"/>
          <ac:picMkLst>
            <pc:docMk/>
            <pc:sldMk cId="1449538073" sldId="256"/>
            <ac:picMk id="2" creationId="{EBF5EE7D-4870-DBFC-9405-10AAF463A9F4}"/>
          </ac:picMkLst>
        </pc:picChg>
        <pc:picChg chg="add del mod">
          <ac:chgData name="Renê Ruggeri" userId="12430456e92eddd2" providerId="LiveId" clId="{80A7CCEE-1559-4033-A932-FCE9A31E19E6}" dt="2026-05-26T00:49:03.169" v="19527" actId="478"/>
          <ac:picMkLst>
            <pc:docMk/>
            <pc:sldMk cId="1449538073" sldId="256"/>
            <ac:picMk id="3" creationId="{1370C505-DD8E-C4DA-2C49-B48FA8F6F90C}"/>
          </ac:picMkLst>
        </pc:picChg>
        <pc:picChg chg="add mod">
          <ac:chgData name="Renê Ruggeri" userId="12430456e92eddd2" providerId="LiveId" clId="{80A7CCEE-1559-4033-A932-FCE9A31E19E6}" dt="2026-05-26T00:49:00.950" v="19526"/>
          <ac:picMkLst>
            <pc:docMk/>
            <pc:sldMk cId="1449538073" sldId="256"/>
            <ac:picMk id="4" creationId="{996333CE-7976-C3AE-F728-2093FB58C07C}"/>
          </ac:picMkLst>
        </pc:picChg>
        <pc:picChg chg="del">
          <ac:chgData name="Renê Ruggeri" userId="12430456e92eddd2" providerId="LiveId" clId="{80A7CCEE-1559-4033-A932-FCE9A31E19E6}" dt="2026-05-25T20:48:01.450" v="0" actId="478"/>
          <ac:picMkLst>
            <pc:docMk/>
            <pc:sldMk cId="1449538073" sldId="256"/>
            <ac:picMk id="5" creationId="{F7D6C04E-E46D-80F4-BBB2-2A39354DFF14}"/>
          </ac:picMkLst>
        </pc:picChg>
        <pc:picChg chg="add mod">
          <ac:chgData name="Renê Ruggeri" userId="12430456e92eddd2" providerId="LiveId" clId="{80A7CCEE-1559-4033-A932-FCE9A31E19E6}" dt="2026-05-25T20:48:16.800" v="5"/>
          <ac:picMkLst>
            <pc:docMk/>
            <pc:sldMk cId="1449538073" sldId="256"/>
            <ac:picMk id="10" creationId="{35D167D2-AB59-5C96-7AB9-6107F3E1227A}"/>
          </ac:picMkLst>
        </pc:picChg>
      </pc:sldChg>
      <pc:sldChg chg="modSp del mod">
        <pc:chgData name="Renê Ruggeri" userId="12430456e92eddd2" providerId="LiveId" clId="{80A7CCEE-1559-4033-A932-FCE9A31E19E6}" dt="2026-05-25T20:51:42.413" v="29" actId="47"/>
        <pc:sldMkLst>
          <pc:docMk/>
          <pc:sldMk cId="1194063237" sldId="257"/>
        </pc:sldMkLst>
        <pc:picChg chg="mod">
          <ac:chgData name="Renê Ruggeri" userId="12430456e92eddd2" providerId="LiveId" clId="{80A7CCEE-1559-4033-A932-FCE9A31E19E6}" dt="2026-05-25T20:48:54.661" v="7" actId="14100"/>
          <ac:picMkLst>
            <pc:docMk/>
            <pc:sldMk cId="1194063237" sldId="257"/>
            <ac:picMk id="3" creationId="{3F48B3BF-E23E-7982-AAED-BE925E27CE8A}"/>
          </ac:picMkLst>
        </pc:picChg>
      </pc:sldChg>
      <pc:sldChg chg="addSp delSp modSp mod modNotesTx">
        <pc:chgData name="Renê Ruggeri" userId="12430456e92eddd2" providerId="LiveId" clId="{80A7CCEE-1559-4033-A932-FCE9A31E19E6}" dt="2026-05-26T12:08:54.936" v="19556" actId="313"/>
        <pc:sldMkLst>
          <pc:docMk/>
          <pc:sldMk cId="3483250930" sldId="258"/>
        </pc:sldMkLst>
        <pc:picChg chg="add del mod">
          <ac:chgData name="Renê Ruggeri" userId="12430456e92eddd2" providerId="LiveId" clId="{80A7CCEE-1559-4033-A932-FCE9A31E19E6}" dt="2026-05-26T00:48:54.670" v="19523" actId="478"/>
          <ac:picMkLst>
            <pc:docMk/>
            <pc:sldMk cId="3483250930" sldId="258"/>
            <ac:picMk id="2" creationId="{F7639030-6E33-D92B-B99C-18CB9AA36D13}"/>
          </ac:picMkLst>
        </pc:picChg>
        <pc:picChg chg="mod">
          <ac:chgData name="Renê Ruggeri" userId="12430456e92eddd2" providerId="LiveId" clId="{80A7CCEE-1559-4033-A932-FCE9A31E19E6}" dt="2026-05-25T20:49:05.617" v="8" actId="14100"/>
          <ac:picMkLst>
            <pc:docMk/>
            <pc:sldMk cId="3483250930" sldId="258"/>
            <ac:picMk id="3" creationId="{4D71725C-F02D-FA28-7F02-FBE17FE8BCC9}"/>
          </ac:picMkLst>
        </pc:picChg>
        <pc:picChg chg="add mod">
          <ac:chgData name="Renê Ruggeri" userId="12430456e92eddd2" providerId="LiveId" clId="{80A7CCEE-1559-4033-A932-FCE9A31E19E6}" dt="2026-05-26T00:48:52.085" v="19522"/>
          <ac:picMkLst>
            <pc:docMk/>
            <pc:sldMk cId="3483250930" sldId="258"/>
            <ac:picMk id="4" creationId="{DE8E26AD-9E6F-69DE-3BEA-EBAA4B0CFB17}"/>
          </ac:picMkLst>
        </pc:picChg>
      </pc:sldChg>
      <pc:sldChg chg="addSp delSp modSp mod modNotesTx">
        <pc:chgData name="Renê Ruggeri" userId="12430456e92eddd2" providerId="LiveId" clId="{80A7CCEE-1559-4033-A932-FCE9A31E19E6}" dt="2026-05-26T12:06:13.971" v="19553" actId="20577"/>
        <pc:sldMkLst>
          <pc:docMk/>
          <pc:sldMk cId="4270345249" sldId="259"/>
        </pc:sldMkLst>
        <pc:picChg chg="add del mod">
          <ac:chgData name="Renê Ruggeri" userId="12430456e92eddd2" providerId="LiveId" clId="{80A7CCEE-1559-4033-A932-FCE9A31E19E6}" dt="2026-05-26T00:48:58.740" v="19525" actId="478"/>
          <ac:picMkLst>
            <pc:docMk/>
            <pc:sldMk cId="4270345249" sldId="259"/>
            <ac:picMk id="2" creationId="{D8EED73C-6D38-0D33-5F11-3FB252191E45}"/>
          </ac:picMkLst>
        </pc:picChg>
        <pc:picChg chg="add mod">
          <ac:chgData name="Renê Ruggeri" userId="12430456e92eddd2" providerId="LiveId" clId="{80A7CCEE-1559-4033-A932-FCE9A31E19E6}" dt="2026-05-26T00:48:56.495" v="19524"/>
          <ac:picMkLst>
            <pc:docMk/>
            <pc:sldMk cId="4270345249" sldId="259"/>
            <ac:picMk id="4" creationId="{37460EDD-0D25-7493-8255-A2D42B811FE9}"/>
          </ac:picMkLst>
        </pc:picChg>
      </pc:sldChg>
      <pc:sldChg chg="addSp delSp modSp mod modNotesTx">
        <pc:chgData name="Renê Ruggeri" userId="12430456e92eddd2" providerId="LiveId" clId="{80A7CCEE-1559-4033-A932-FCE9A31E19E6}" dt="2026-05-26T12:11:14.390" v="19559" actId="313"/>
        <pc:sldMkLst>
          <pc:docMk/>
          <pc:sldMk cId="975912171" sldId="260"/>
        </pc:sldMkLst>
        <pc:picChg chg="add del mod">
          <ac:chgData name="Renê Ruggeri" userId="12430456e92eddd2" providerId="LiveId" clId="{80A7CCEE-1559-4033-A932-FCE9A31E19E6}" dt="2026-05-26T00:48:50.070" v="19521" actId="478"/>
          <ac:picMkLst>
            <pc:docMk/>
            <pc:sldMk cId="975912171" sldId="260"/>
            <ac:picMk id="2" creationId="{EABBF913-A19F-5DD8-72DE-0E40579378BC}"/>
          </ac:picMkLst>
        </pc:picChg>
        <pc:picChg chg="add mod">
          <ac:chgData name="Renê Ruggeri" userId="12430456e92eddd2" providerId="LiveId" clId="{80A7CCEE-1559-4033-A932-FCE9A31E19E6}" dt="2026-05-26T00:48:47.558" v="19520"/>
          <ac:picMkLst>
            <pc:docMk/>
            <pc:sldMk cId="975912171" sldId="260"/>
            <ac:picMk id="4" creationId="{E5B51650-C95D-91CE-8776-990F8ECC3A16}"/>
          </ac:picMkLst>
        </pc:picChg>
      </pc:sldChg>
      <pc:sldChg chg="addSp delSp modSp mod modNotesTx">
        <pc:chgData name="Renê Ruggeri" userId="12430456e92eddd2" providerId="LiveId" clId="{80A7CCEE-1559-4033-A932-FCE9A31E19E6}" dt="2026-05-26T12:14:02.165" v="19569" actId="20577"/>
        <pc:sldMkLst>
          <pc:docMk/>
          <pc:sldMk cId="3754219554" sldId="261"/>
        </pc:sldMkLst>
        <pc:picChg chg="add del mod">
          <ac:chgData name="Renê Ruggeri" userId="12430456e92eddd2" providerId="LiveId" clId="{80A7CCEE-1559-4033-A932-FCE9A31E19E6}" dt="2026-05-26T00:48:45.358" v="19519" actId="478"/>
          <ac:picMkLst>
            <pc:docMk/>
            <pc:sldMk cId="3754219554" sldId="261"/>
            <ac:picMk id="2" creationId="{A2C2B2F8-F701-3E32-336C-265B0E1EBF7D}"/>
          </ac:picMkLst>
        </pc:picChg>
        <pc:picChg chg="mod">
          <ac:chgData name="Renê Ruggeri" userId="12430456e92eddd2" providerId="LiveId" clId="{80A7CCEE-1559-4033-A932-FCE9A31E19E6}" dt="2026-05-25T20:49:20.003" v="10" actId="14100"/>
          <ac:picMkLst>
            <pc:docMk/>
            <pc:sldMk cId="3754219554" sldId="261"/>
            <ac:picMk id="3" creationId="{C7110F10-5605-4B7E-4496-8EEC10CD57E5}"/>
          </ac:picMkLst>
        </pc:picChg>
        <pc:picChg chg="add mod">
          <ac:chgData name="Renê Ruggeri" userId="12430456e92eddd2" providerId="LiveId" clId="{80A7CCEE-1559-4033-A932-FCE9A31E19E6}" dt="2026-05-26T00:48:42.985" v="19518"/>
          <ac:picMkLst>
            <pc:docMk/>
            <pc:sldMk cId="3754219554" sldId="261"/>
            <ac:picMk id="4" creationId="{9E392FEF-FDC3-7C22-50B8-6239A2EB80A1}"/>
          </ac:picMkLst>
        </pc:picChg>
      </pc:sldChg>
      <pc:sldChg chg="addSp delSp modSp mod modNotesTx">
        <pc:chgData name="Renê Ruggeri" userId="12430456e92eddd2" providerId="LiveId" clId="{80A7CCEE-1559-4033-A932-FCE9A31E19E6}" dt="2026-05-26T12:17:41.822" v="19573" actId="313"/>
        <pc:sldMkLst>
          <pc:docMk/>
          <pc:sldMk cId="3097277052" sldId="262"/>
        </pc:sldMkLst>
        <pc:picChg chg="add del mod">
          <ac:chgData name="Renê Ruggeri" userId="12430456e92eddd2" providerId="LiveId" clId="{80A7CCEE-1559-4033-A932-FCE9A31E19E6}" dt="2026-05-26T00:48:41.014" v="19517" actId="478"/>
          <ac:picMkLst>
            <pc:docMk/>
            <pc:sldMk cId="3097277052" sldId="262"/>
            <ac:picMk id="2" creationId="{DDE055F8-06B2-3448-C063-4C966A203E6D}"/>
          </ac:picMkLst>
        </pc:picChg>
        <pc:picChg chg="add mod">
          <ac:chgData name="Renê Ruggeri" userId="12430456e92eddd2" providerId="LiveId" clId="{80A7CCEE-1559-4033-A932-FCE9A31E19E6}" dt="2026-05-26T00:48:37.969" v="19516"/>
          <ac:picMkLst>
            <pc:docMk/>
            <pc:sldMk cId="3097277052" sldId="262"/>
            <ac:picMk id="4" creationId="{D8E4C7F7-479E-F9E2-B557-E6E65B0C9084}"/>
          </ac:picMkLst>
        </pc:picChg>
      </pc:sldChg>
      <pc:sldChg chg="addSp delSp modSp mod setBg modNotesTx">
        <pc:chgData name="Renê Ruggeri" userId="12430456e92eddd2" providerId="LiveId" clId="{80A7CCEE-1559-4033-A932-FCE9A31E19E6}" dt="2026-05-26T12:22:10.709" v="19577" actId="313"/>
        <pc:sldMkLst>
          <pc:docMk/>
          <pc:sldMk cId="2586715834" sldId="263"/>
        </pc:sldMkLst>
        <pc:spChg chg="add del">
          <ac:chgData name="Renê Ruggeri" userId="12430456e92eddd2" providerId="LiveId" clId="{80A7CCEE-1559-4033-A932-FCE9A31E19E6}" dt="2026-05-25T20:55:31.811" v="34" actId="26606"/>
          <ac:spMkLst>
            <pc:docMk/>
            <pc:sldMk cId="2586715834" sldId="263"/>
            <ac:spMk id="10" creationId="{42A4FC2C-047E-45A5-965D-8E1E3BF09BC6}"/>
          </ac:spMkLst>
        </pc:spChg>
        <pc:spChg chg="add del">
          <ac:chgData name="Renê Ruggeri" userId="12430456e92eddd2" providerId="LiveId" clId="{80A7CCEE-1559-4033-A932-FCE9A31E19E6}" dt="2026-05-25T20:55:33.240" v="36" actId="26606"/>
          <ac:spMkLst>
            <pc:docMk/>
            <pc:sldMk cId="2586715834" sldId="263"/>
            <ac:spMk id="12" creationId="{16B067B1-F4E5-4FDF-813D-C9E872E80075}"/>
          </ac:spMkLst>
        </pc:spChg>
        <pc:spChg chg="add del">
          <ac:chgData name="Renê Ruggeri" userId="12430456e92eddd2" providerId="LiveId" clId="{80A7CCEE-1559-4033-A932-FCE9A31E19E6}" dt="2026-05-25T20:55:36.059" v="38" actId="26606"/>
          <ac:spMkLst>
            <pc:docMk/>
            <pc:sldMk cId="2586715834" sldId="263"/>
            <ac:spMk id="14" creationId="{42A4FC2C-047E-45A5-965D-8E1E3BF09BC6}"/>
          </ac:spMkLst>
        </pc:spChg>
        <pc:spChg chg="add del">
          <ac:chgData name="Renê Ruggeri" userId="12430456e92eddd2" providerId="LiveId" clId="{80A7CCEE-1559-4033-A932-FCE9A31E19E6}" dt="2026-05-25T20:55:40.453" v="40" actId="26606"/>
          <ac:spMkLst>
            <pc:docMk/>
            <pc:sldMk cId="2586715834" sldId="263"/>
            <ac:spMk id="16" creationId="{A8D57A06-A426-446D-B02C-A2DC6B62E45E}"/>
          </ac:spMkLst>
        </pc:spChg>
        <pc:spChg chg="add del">
          <ac:chgData name="Renê Ruggeri" userId="12430456e92eddd2" providerId="LiveId" clId="{80A7CCEE-1559-4033-A932-FCE9A31E19E6}" dt="2026-05-25T20:55:40.453" v="40" actId="26606"/>
          <ac:spMkLst>
            <pc:docMk/>
            <pc:sldMk cId="2586715834" sldId="263"/>
            <ac:spMk id="17" creationId="{AB8C311F-7253-4AED-9701-7FC0708C41C7}"/>
          </ac:spMkLst>
        </pc:spChg>
        <pc:spChg chg="add del">
          <ac:chgData name="Renê Ruggeri" userId="12430456e92eddd2" providerId="LiveId" clId="{80A7CCEE-1559-4033-A932-FCE9A31E19E6}" dt="2026-05-25T20:55:40.453" v="40" actId="26606"/>
          <ac:spMkLst>
            <pc:docMk/>
            <pc:sldMk cId="2586715834" sldId="263"/>
            <ac:spMk id="18" creationId="{E2384209-CB15-4CDF-9D31-C44FD9A3F20D}"/>
          </ac:spMkLst>
        </pc:spChg>
        <pc:spChg chg="add del">
          <ac:chgData name="Renê Ruggeri" userId="12430456e92eddd2" providerId="LiveId" clId="{80A7CCEE-1559-4033-A932-FCE9A31E19E6}" dt="2026-05-25T20:55:40.453" v="40" actId="26606"/>
          <ac:spMkLst>
            <pc:docMk/>
            <pc:sldMk cId="2586715834" sldId="263"/>
            <ac:spMk id="19" creationId="{2633B3B5-CC90-43F0-8714-D31D1F3F0209}"/>
          </ac:spMkLst>
        </pc:spChg>
        <pc:spChg chg="add del">
          <ac:chgData name="Renê Ruggeri" userId="12430456e92eddd2" providerId="LiveId" clId="{80A7CCEE-1559-4033-A932-FCE9A31E19E6}" dt="2026-05-25T20:55:43.340" v="42" actId="26606"/>
          <ac:spMkLst>
            <pc:docMk/>
            <pc:sldMk cId="2586715834" sldId="263"/>
            <ac:spMk id="21" creationId="{42A4FC2C-047E-45A5-965D-8E1E3BF09BC6}"/>
          </ac:spMkLst>
        </pc:spChg>
        <pc:spChg chg="add del">
          <ac:chgData name="Renê Ruggeri" userId="12430456e92eddd2" providerId="LiveId" clId="{80A7CCEE-1559-4033-A932-FCE9A31E19E6}" dt="2026-05-25T20:55:45.104" v="44" actId="26606"/>
          <ac:spMkLst>
            <pc:docMk/>
            <pc:sldMk cId="2586715834" sldId="263"/>
            <ac:spMk id="23" creationId="{42A4FC2C-047E-45A5-965D-8E1E3BF09BC6}"/>
          </ac:spMkLst>
        </pc:spChg>
        <pc:spChg chg="add">
          <ac:chgData name="Renê Ruggeri" userId="12430456e92eddd2" providerId="LiveId" clId="{80A7CCEE-1559-4033-A932-FCE9A31E19E6}" dt="2026-05-25T20:55:45.110" v="45" actId="26606"/>
          <ac:spMkLst>
            <pc:docMk/>
            <pc:sldMk cId="2586715834" sldId="263"/>
            <ac:spMk id="25" creationId="{42A4FC2C-047E-45A5-965D-8E1E3BF09BC6}"/>
          </ac:spMkLst>
        </pc:spChg>
        <pc:picChg chg="add del mod">
          <ac:chgData name="Renê Ruggeri" userId="12430456e92eddd2" providerId="LiveId" clId="{80A7CCEE-1559-4033-A932-FCE9A31E19E6}" dt="2026-05-26T00:48:35.915" v="19515" actId="478"/>
          <ac:picMkLst>
            <pc:docMk/>
            <pc:sldMk cId="2586715834" sldId="263"/>
            <ac:picMk id="2" creationId="{2352332E-F089-4BCE-31CF-00224D7C9DFD}"/>
          </ac:picMkLst>
        </pc:picChg>
        <pc:picChg chg="del">
          <ac:chgData name="Renê Ruggeri" userId="12430456e92eddd2" providerId="LiveId" clId="{80A7CCEE-1559-4033-A932-FCE9A31E19E6}" dt="2026-05-25T20:54:45.972" v="30" actId="478"/>
          <ac:picMkLst>
            <pc:docMk/>
            <pc:sldMk cId="2586715834" sldId="263"/>
            <ac:picMk id="3" creationId="{4A2AEC88-24D8-F8F9-AF90-DBF61C0AA8E4}"/>
          </ac:picMkLst>
        </pc:picChg>
        <pc:picChg chg="add mod">
          <ac:chgData name="Renê Ruggeri" userId="12430456e92eddd2" providerId="LiveId" clId="{80A7CCEE-1559-4033-A932-FCE9A31E19E6}" dt="2026-05-26T00:48:33.415" v="19514"/>
          <ac:picMkLst>
            <pc:docMk/>
            <pc:sldMk cId="2586715834" sldId="263"/>
            <ac:picMk id="3" creationId="{991E0181-F771-3780-ACFC-CC1B9415D26D}"/>
          </ac:picMkLst>
        </pc:picChg>
        <pc:picChg chg="add mod">
          <ac:chgData name="Renê Ruggeri" userId="12430456e92eddd2" providerId="LiveId" clId="{80A7CCEE-1559-4033-A932-FCE9A31E19E6}" dt="2026-05-25T20:55:45.110" v="45" actId="26606"/>
          <ac:picMkLst>
            <pc:docMk/>
            <pc:sldMk cId="2586715834" sldId="263"/>
            <ac:picMk id="5" creationId="{F1D84862-BB82-CAC2-AC3E-3443581A9E9C}"/>
          </ac:picMkLst>
        </pc:picChg>
      </pc:sldChg>
      <pc:sldChg chg="addSp delSp modSp mod modNotesTx">
        <pc:chgData name="Renê Ruggeri" userId="12430456e92eddd2" providerId="LiveId" clId="{80A7CCEE-1559-4033-A932-FCE9A31E19E6}" dt="2026-05-26T12:26:46.390" v="19581" actId="6549"/>
        <pc:sldMkLst>
          <pc:docMk/>
          <pc:sldMk cId="3573428007" sldId="264"/>
        </pc:sldMkLst>
        <pc:picChg chg="add del mod">
          <ac:chgData name="Renê Ruggeri" userId="12430456e92eddd2" providerId="LiveId" clId="{80A7CCEE-1559-4033-A932-FCE9A31E19E6}" dt="2026-05-26T00:48:31.201" v="19513" actId="478"/>
          <ac:picMkLst>
            <pc:docMk/>
            <pc:sldMk cId="3573428007" sldId="264"/>
            <ac:picMk id="2" creationId="{DFC0A2DA-6BEF-2095-794C-103C61A72333}"/>
          </ac:picMkLst>
        </pc:picChg>
        <pc:picChg chg="add mod">
          <ac:chgData name="Renê Ruggeri" userId="12430456e92eddd2" providerId="LiveId" clId="{80A7CCEE-1559-4033-A932-FCE9A31E19E6}" dt="2026-05-26T00:48:28.889" v="19512"/>
          <ac:picMkLst>
            <pc:docMk/>
            <pc:sldMk cId="3573428007" sldId="264"/>
            <ac:picMk id="4" creationId="{20AAC937-BB7C-16A1-C986-6D2D82C8D17C}"/>
          </ac:picMkLst>
        </pc:picChg>
      </pc:sldChg>
      <pc:sldChg chg="addSp delSp modSp mod modNotesTx">
        <pc:chgData name="Renê Ruggeri" userId="12430456e92eddd2" providerId="LiveId" clId="{80A7CCEE-1559-4033-A932-FCE9A31E19E6}" dt="2026-05-26T12:32:19.554" v="19585" actId="313"/>
        <pc:sldMkLst>
          <pc:docMk/>
          <pc:sldMk cId="277375367" sldId="265"/>
        </pc:sldMkLst>
        <pc:picChg chg="add del mod">
          <ac:chgData name="Renê Ruggeri" userId="12430456e92eddd2" providerId="LiveId" clId="{80A7CCEE-1559-4033-A932-FCE9A31E19E6}" dt="2026-05-26T00:48:23.370" v="19510" actId="478"/>
          <ac:picMkLst>
            <pc:docMk/>
            <pc:sldMk cId="277375367" sldId="265"/>
            <ac:picMk id="2" creationId="{4252AFE3-0572-A119-2C6F-1EAC00345BA9}"/>
          </ac:picMkLst>
        </pc:picChg>
        <pc:picChg chg="mod">
          <ac:chgData name="Renê Ruggeri" userId="12430456e92eddd2" providerId="LiveId" clId="{80A7CCEE-1559-4033-A932-FCE9A31E19E6}" dt="2026-05-25T20:49:30.210" v="12" actId="14100"/>
          <ac:picMkLst>
            <pc:docMk/>
            <pc:sldMk cId="277375367" sldId="265"/>
            <ac:picMk id="3" creationId="{1D1F5582-9CF2-2A3A-80F7-1D9981F72D41}"/>
          </ac:picMkLst>
        </pc:picChg>
        <pc:picChg chg="add mod">
          <ac:chgData name="Renê Ruggeri" userId="12430456e92eddd2" providerId="LiveId" clId="{80A7CCEE-1559-4033-A932-FCE9A31E19E6}" dt="2026-05-26T00:48:25.028" v="19511"/>
          <ac:picMkLst>
            <pc:docMk/>
            <pc:sldMk cId="277375367" sldId="265"/>
            <ac:picMk id="4" creationId="{C1FA2C4D-40ED-D1C5-16F2-B04F0856B222}"/>
          </ac:picMkLst>
        </pc:picChg>
      </pc:sldChg>
      <pc:sldChg chg="addSp delSp modSp mod modNotesTx">
        <pc:chgData name="Renê Ruggeri" userId="12430456e92eddd2" providerId="LiveId" clId="{80A7CCEE-1559-4033-A932-FCE9A31E19E6}" dt="2026-05-26T12:34:57.644" v="19588" actId="313"/>
        <pc:sldMkLst>
          <pc:docMk/>
          <pc:sldMk cId="2748269685" sldId="266"/>
        </pc:sldMkLst>
        <pc:picChg chg="add del mod">
          <ac:chgData name="Renê Ruggeri" userId="12430456e92eddd2" providerId="LiveId" clId="{80A7CCEE-1559-4033-A932-FCE9A31E19E6}" dt="2026-05-26T00:49:36.250" v="19530" actId="478"/>
          <ac:picMkLst>
            <pc:docMk/>
            <pc:sldMk cId="2748269685" sldId="266"/>
            <ac:picMk id="2" creationId="{EF0DD0E2-97F3-193C-078E-11D12198D934}"/>
          </ac:picMkLst>
        </pc:picChg>
        <pc:picChg chg="mod">
          <ac:chgData name="Renê Ruggeri" userId="12430456e92eddd2" providerId="LiveId" clId="{80A7CCEE-1559-4033-A932-FCE9A31E19E6}" dt="2026-05-25T20:49:44.093" v="14" actId="14100"/>
          <ac:picMkLst>
            <pc:docMk/>
            <pc:sldMk cId="2748269685" sldId="266"/>
            <ac:picMk id="3" creationId="{BC71A299-6F23-FBB9-D5FA-040C64F635B1}"/>
          </ac:picMkLst>
        </pc:picChg>
        <pc:picChg chg="add mod">
          <ac:chgData name="Renê Ruggeri" userId="12430456e92eddd2" providerId="LiveId" clId="{80A7CCEE-1559-4033-A932-FCE9A31E19E6}" dt="2026-05-26T00:49:37.669" v="19531"/>
          <ac:picMkLst>
            <pc:docMk/>
            <pc:sldMk cId="2748269685" sldId="266"/>
            <ac:picMk id="4" creationId="{335534D4-80FC-B486-8F0E-37D8870CABC1}"/>
          </ac:picMkLst>
        </pc:picChg>
      </pc:sldChg>
      <pc:sldChg chg="addSp delSp modSp mod modNotesTx">
        <pc:chgData name="Renê Ruggeri" userId="12430456e92eddd2" providerId="LiveId" clId="{80A7CCEE-1559-4033-A932-FCE9A31E19E6}" dt="2026-05-26T12:38:45.905" v="19592" actId="313"/>
        <pc:sldMkLst>
          <pc:docMk/>
          <pc:sldMk cId="1264614877" sldId="267"/>
        </pc:sldMkLst>
        <pc:picChg chg="add del mod">
          <ac:chgData name="Renê Ruggeri" userId="12430456e92eddd2" providerId="LiveId" clId="{80A7CCEE-1559-4033-A932-FCE9A31E19E6}" dt="2026-05-26T00:48:16.534" v="19508" actId="478"/>
          <ac:picMkLst>
            <pc:docMk/>
            <pc:sldMk cId="1264614877" sldId="267"/>
            <ac:picMk id="2" creationId="{E422CDF8-6650-5DEC-AAF1-B557544249FB}"/>
          </ac:picMkLst>
        </pc:picChg>
        <pc:picChg chg="mod">
          <ac:chgData name="Renê Ruggeri" userId="12430456e92eddd2" providerId="LiveId" clId="{80A7CCEE-1559-4033-A932-FCE9A31E19E6}" dt="2026-05-25T20:49:55.949" v="16" actId="14100"/>
          <ac:picMkLst>
            <pc:docMk/>
            <pc:sldMk cId="1264614877" sldId="267"/>
            <ac:picMk id="3" creationId="{33981778-4A70-C8A2-D175-692A79DAEE48}"/>
          </ac:picMkLst>
        </pc:picChg>
        <pc:picChg chg="add mod">
          <ac:chgData name="Renê Ruggeri" userId="12430456e92eddd2" providerId="LiveId" clId="{80A7CCEE-1559-4033-A932-FCE9A31E19E6}" dt="2026-05-26T00:48:16.954" v="19509"/>
          <ac:picMkLst>
            <pc:docMk/>
            <pc:sldMk cId="1264614877" sldId="267"/>
            <ac:picMk id="4" creationId="{0B300F07-0F2A-54E8-B4E4-61867EA2D0F3}"/>
          </ac:picMkLst>
        </pc:picChg>
      </pc:sldChg>
      <pc:sldChg chg="addSp delSp modSp mod modNotesTx">
        <pc:chgData name="Renê Ruggeri" userId="12430456e92eddd2" providerId="LiveId" clId="{80A7CCEE-1559-4033-A932-FCE9A31E19E6}" dt="2026-05-26T12:43:56.572" v="19596" actId="313"/>
        <pc:sldMkLst>
          <pc:docMk/>
          <pc:sldMk cId="2143636319" sldId="268"/>
        </pc:sldMkLst>
        <pc:picChg chg="add del mod">
          <ac:chgData name="Renê Ruggeri" userId="12430456e92eddd2" providerId="LiveId" clId="{80A7CCEE-1559-4033-A932-FCE9A31E19E6}" dt="2026-05-26T00:48:11.840" v="19507" actId="478"/>
          <ac:picMkLst>
            <pc:docMk/>
            <pc:sldMk cId="2143636319" sldId="268"/>
            <ac:picMk id="2" creationId="{69B3345A-F98D-A86B-1D59-65BF804A9931}"/>
          </ac:picMkLst>
        </pc:picChg>
        <pc:picChg chg="mod">
          <ac:chgData name="Renê Ruggeri" userId="12430456e92eddd2" providerId="LiveId" clId="{80A7CCEE-1559-4033-A932-FCE9A31E19E6}" dt="2026-05-25T22:53:59.432" v="12782" actId="1076"/>
          <ac:picMkLst>
            <pc:docMk/>
            <pc:sldMk cId="2143636319" sldId="268"/>
            <ac:picMk id="3" creationId="{15CDEEB6-D54C-2FE7-24D1-3F2F829C817E}"/>
          </ac:picMkLst>
        </pc:picChg>
        <pc:picChg chg="add mod">
          <ac:chgData name="Renê Ruggeri" userId="12430456e92eddd2" providerId="LiveId" clId="{80A7CCEE-1559-4033-A932-FCE9A31E19E6}" dt="2026-05-26T00:48:09.181" v="19506"/>
          <ac:picMkLst>
            <pc:docMk/>
            <pc:sldMk cId="2143636319" sldId="268"/>
            <ac:picMk id="4" creationId="{257CD53A-9C4E-9217-76CB-AE14FCAF9254}"/>
          </ac:picMkLst>
        </pc:picChg>
      </pc:sldChg>
      <pc:sldChg chg="addSp delSp modSp mod modNotesTx">
        <pc:chgData name="Renê Ruggeri" userId="12430456e92eddd2" providerId="LiveId" clId="{80A7CCEE-1559-4033-A932-FCE9A31E19E6}" dt="2026-05-26T12:46:16.326" v="19600" actId="313"/>
        <pc:sldMkLst>
          <pc:docMk/>
          <pc:sldMk cId="4068648254" sldId="269"/>
        </pc:sldMkLst>
        <pc:picChg chg="add del mod">
          <ac:chgData name="Renê Ruggeri" userId="12430456e92eddd2" providerId="LiveId" clId="{80A7CCEE-1559-4033-A932-FCE9A31E19E6}" dt="2026-05-26T00:48:06.526" v="19505" actId="478"/>
          <ac:picMkLst>
            <pc:docMk/>
            <pc:sldMk cId="4068648254" sldId="269"/>
            <ac:picMk id="2" creationId="{56514F47-CFC6-6FA8-1FEA-5FC3CFF49057}"/>
          </ac:picMkLst>
        </pc:picChg>
        <pc:picChg chg="mod">
          <ac:chgData name="Renê Ruggeri" userId="12430456e92eddd2" providerId="LiveId" clId="{80A7CCEE-1559-4033-A932-FCE9A31E19E6}" dt="2026-05-25T20:50:17.994" v="20" actId="14100"/>
          <ac:picMkLst>
            <pc:docMk/>
            <pc:sldMk cId="4068648254" sldId="269"/>
            <ac:picMk id="3" creationId="{434DB87A-5342-9565-685D-8DF509D305A6}"/>
          </ac:picMkLst>
        </pc:picChg>
        <pc:picChg chg="add mod">
          <ac:chgData name="Renê Ruggeri" userId="12430456e92eddd2" providerId="LiveId" clId="{80A7CCEE-1559-4033-A932-FCE9A31E19E6}" dt="2026-05-26T00:48:04.308" v="19504"/>
          <ac:picMkLst>
            <pc:docMk/>
            <pc:sldMk cId="4068648254" sldId="269"/>
            <ac:picMk id="4" creationId="{2FFB6981-07EA-3BB0-04FD-9CCE0EFFC317}"/>
          </ac:picMkLst>
        </pc:picChg>
      </pc:sldChg>
      <pc:sldChg chg="addSp delSp modSp mod modNotesTx">
        <pc:chgData name="Renê Ruggeri" userId="12430456e92eddd2" providerId="LiveId" clId="{80A7CCEE-1559-4033-A932-FCE9A31E19E6}" dt="2026-05-26T12:49:07.353" v="19604" actId="313"/>
        <pc:sldMkLst>
          <pc:docMk/>
          <pc:sldMk cId="4266295341" sldId="270"/>
        </pc:sldMkLst>
        <pc:picChg chg="add del mod">
          <ac:chgData name="Renê Ruggeri" userId="12430456e92eddd2" providerId="LiveId" clId="{80A7CCEE-1559-4033-A932-FCE9A31E19E6}" dt="2026-05-26T00:48:01.928" v="19503" actId="478"/>
          <ac:picMkLst>
            <pc:docMk/>
            <pc:sldMk cId="4266295341" sldId="270"/>
            <ac:picMk id="2" creationId="{73C285D1-C5B8-997F-DF89-2DC7C46AE20A}"/>
          </ac:picMkLst>
        </pc:picChg>
        <pc:picChg chg="mod">
          <ac:chgData name="Renê Ruggeri" userId="12430456e92eddd2" providerId="LiveId" clId="{80A7CCEE-1559-4033-A932-FCE9A31E19E6}" dt="2026-05-25T23:03:40.540" v="13940" actId="1076"/>
          <ac:picMkLst>
            <pc:docMk/>
            <pc:sldMk cId="4266295341" sldId="270"/>
            <ac:picMk id="3" creationId="{686A12F8-9475-1D05-C189-6F322587C845}"/>
          </ac:picMkLst>
        </pc:picChg>
        <pc:picChg chg="add mod">
          <ac:chgData name="Renê Ruggeri" userId="12430456e92eddd2" providerId="LiveId" clId="{80A7CCEE-1559-4033-A932-FCE9A31E19E6}" dt="2026-05-26T00:47:59.624" v="19502"/>
          <ac:picMkLst>
            <pc:docMk/>
            <pc:sldMk cId="4266295341" sldId="270"/>
            <ac:picMk id="4" creationId="{6CC76009-D4CB-A668-9C97-6B4C95EF232A}"/>
          </ac:picMkLst>
        </pc:picChg>
      </pc:sldChg>
      <pc:sldChg chg="addSp delSp modSp mod modNotesTx">
        <pc:chgData name="Renê Ruggeri" userId="12430456e92eddd2" providerId="LiveId" clId="{80A7CCEE-1559-4033-A932-FCE9A31E19E6}" dt="2026-05-26T12:52:59.322" v="19609" actId="6549"/>
        <pc:sldMkLst>
          <pc:docMk/>
          <pc:sldMk cId="2610645554" sldId="271"/>
        </pc:sldMkLst>
        <pc:picChg chg="add del mod">
          <ac:chgData name="Renê Ruggeri" userId="12430456e92eddd2" providerId="LiveId" clId="{80A7CCEE-1559-4033-A932-FCE9A31E19E6}" dt="2026-05-26T00:47:56.550" v="19501" actId="478"/>
          <ac:picMkLst>
            <pc:docMk/>
            <pc:sldMk cId="2610645554" sldId="271"/>
            <ac:picMk id="2" creationId="{BAB45E73-3628-F34B-F693-3735A64924DA}"/>
          </ac:picMkLst>
        </pc:picChg>
        <pc:picChg chg="mod">
          <ac:chgData name="Renê Ruggeri" userId="12430456e92eddd2" providerId="LiveId" clId="{80A7CCEE-1559-4033-A932-FCE9A31E19E6}" dt="2026-05-25T20:50:32.524" v="23" actId="14100"/>
          <ac:picMkLst>
            <pc:docMk/>
            <pc:sldMk cId="2610645554" sldId="271"/>
            <ac:picMk id="3" creationId="{9E6BEBDD-4186-6F8A-E388-728C9F1A38DA}"/>
          </ac:picMkLst>
        </pc:picChg>
        <pc:picChg chg="add mod">
          <ac:chgData name="Renê Ruggeri" userId="12430456e92eddd2" providerId="LiveId" clId="{80A7CCEE-1559-4033-A932-FCE9A31E19E6}" dt="2026-05-26T00:47:54.069" v="19500"/>
          <ac:picMkLst>
            <pc:docMk/>
            <pc:sldMk cId="2610645554" sldId="271"/>
            <ac:picMk id="4" creationId="{D5CACD73-E8B3-7361-3D21-C703385FB078}"/>
          </ac:picMkLst>
        </pc:picChg>
      </pc:sldChg>
      <pc:sldChg chg="addSp delSp modSp mod modNotesTx">
        <pc:chgData name="Renê Ruggeri" userId="12430456e92eddd2" providerId="LiveId" clId="{80A7CCEE-1559-4033-A932-FCE9A31E19E6}" dt="2026-05-26T12:55:02.535" v="19612" actId="313"/>
        <pc:sldMkLst>
          <pc:docMk/>
          <pc:sldMk cId="1491441305" sldId="272"/>
        </pc:sldMkLst>
        <pc:picChg chg="add del mod">
          <ac:chgData name="Renê Ruggeri" userId="12430456e92eddd2" providerId="LiveId" clId="{80A7CCEE-1559-4033-A932-FCE9A31E19E6}" dt="2026-05-26T00:47:51.708" v="19499" actId="478"/>
          <ac:picMkLst>
            <pc:docMk/>
            <pc:sldMk cId="1491441305" sldId="272"/>
            <ac:picMk id="2" creationId="{E62AC3C7-7A79-9E36-0353-4F6619AE7B85}"/>
          </ac:picMkLst>
        </pc:picChg>
        <pc:picChg chg="mod">
          <ac:chgData name="Renê Ruggeri" userId="12430456e92eddd2" providerId="LiveId" clId="{80A7CCEE-1559-4033-A932-FCE9A31E19E6}" dt="2026-05-25T20:50:47.840" v="26" actId="14100"/>
          <ac:picMkLst>
            <pc:docMk/>
            <pc:sldMk cId="1491441305" sldId="272"/>
            <ac:picMk id="3" creationId="{FDC8316C-0A2D-CDEA-CE8F-74882CEC69AC}"/>
          </ac:picMkLst>
        </pc:picChg>
        <pc:picChg chg="add mod">
          <ac:chgData name="Renê Ruggeri" userId="12430456e92eddd2" providerId="LiveId" clId="{80A7CCEE-1559-4033-A932-FCE9A31E19E6}" dt="2026-05-26T00:47:48.556" v="19498"/>
          <ac:picMkLst>
            <pc:docMk/>
            <pc:sldMk cId="1491441305" sldId="272"/>
            <ac:picMk id="4" creationId="{4E29D45B-9C0D-D2B0-7ED5-C4370B6B1AA5}"/>
          </ac:picMkLst>
        </pc:picChg>
      </pc:sldChg>
      <pc:sldChg chg="addSp delSp modSp mod modNotesTx">
        <pc:chgData name="Renê Ruggeri" userId="12430456e92eddd2" providerId="LiveId" clId="{80A7CCEE-1559-4033-A932-FCE9A31E19E6}" dt="2026-05-26T12:58:28.224" v="19615" actId="313"/>
        <pc:sldMkLst>
          <pc:docMk/>
          <pc:sldMk cId="1434908778" sldId="273"/>
        </pc:sldMkLst>
        <pc:spChg chg="add del mod">
          <ac:chgData name="Renê Ruggeri" userId="12430456e92eddd2" providerId="LiveId" clId="{80A7CCEE-1559-4033-A932-FCE9A31E19E6}" dt="2026-05-25T23:27:42.540" v="17183" actId="478"/>
          <ac:spMkLst>
            <pc:docMk/>
            <pc:sldMk cId="1434908778" sldId="273"/>
            <ac:spMk id="4" creationId="{70200D02-9F48-2E6E-9242-2FD1CABA0F9B}"/>
          </ac:spMkLst>
        </pc:spChg>
        <pc:picChg chg="add del mod">
          <ac:chgData name="Renê Ruggeri" userId="12430456e92eddd2" providerId="LiveId" clId="{80A7CCEE-1559-4033-A932-FCE9A31E19E6}" dt="2026-05-26T00:47:46.114" v="19497" actId="478"/>
          <ac:picMkLst>
            <pc:docMk/>
            <pc:sldMk cId="1434908778" sldId="273"/>
            <ac:picMk id="2" creationId="{798110D7-CEFA-CD80-4CDF-7BB5D6376DBA}"/>
          </ac:picMkLst>
        </pc:picChg>
        <pc:picChg chg="add mod">
          <ac:chgData name="Renê Ruggeri" userId="12430456e92eddd2" providerId="LiveId" clId="{80A7CCEE-1559-4033-A932-FCE9A31E19E6}" dt="2026-05-26T00:47:43.127" v="19496"/>
          <ac:picMkLst>
            <pc:docMk/>
            <pc:sldMk cId="1434908778" sldId="273"/>
            <ac:picMk id="3" creationId="{B2176EF0-CEC3-198A-223C-DB96B8C0BB39}"/>
          </ac:picMkLst>
        </pc:picChg>
        <pc:picChg chg="del mod">
          <ac:chgData name="Renê Ruggeri" userId="12430456e92eddd2" providerId="LiveId" clId="{80A7CCEE-1559-4033-A932-FCE9A31E19E6}" dt="2026-05-25T23:29:23.656" v="17190" actId="478"/>
          <ac:picMkLst>
            <pc:docMk/>
            <pc:sldMk cId="1434908778" sldId="273"/>
            <ac:picMk id="3" creationId="{FC2809FE-7FBD-5E79-118C-3E03FCBAF679}"/>
          </ac:picMkLst>
        </pc:picChg>
        <pc:picChg chg="add del">
          <ac:chgData name="Renê Ruggeri" userId="12430456e92eddd2" providerId="LiveId" clId="{80A7CCEE-1559-4033-A932-FCE9A31E19E6}" dt="2026-05-25T23:27:42.061" v="17182" actId="478"/>
          <ac:picMkLst>
            <pc:docMk/>
            <pc:sldMk cId="1434908778" sldId="273"/>
            <ac:picMk id="6" creationId="{7878925D-63DB-C88F-C094-47AC668AD1A0}"/>
          </ac:picMkLst>
        </pc:picChg>
        <pc:picChg chg="add del mod">
          <ac:chgData name="Renê Ruggeri" userId="12430456e92eddd2" providerId="LiveId" clId="{80A7CCEE-1559-4033-A932-FCE9A31E19E6}" dt="2026-05-25T23:29:25.963" v="17191" actId="478"/>
          <ac:picMkLst>
            <pc:docMk/>
            <pc:sldMk cId="1434908778" sldId="273"/>
            <ac:picMk id="8" creationId="{3FC46818-0B49-94BB-421F-FB64ED6174D5}"/>
          </ac:picMkLst>
        </pc:picChg>
        <pc:picChg chg="add mod">
          <ac:chgData name="Renê Ruggeri" userId="12430456e92eddd2" providerId="LiveId" clId="{80A7CCEE-1559-4033-A932-FCE9A31E19E6}" dt="2026-05-25T23:29:26.471" v="17193"/>
          <ac:picMkLst>
            <pc:docMk/>
            <pc:sldMk cId="1434908778" sldId="273"/>
            <ac:picMk id="10" creationId="{7D968A67-4A67-3C4A-8EF8-A892C0CE0C60}"/>
          </ac:picMkLst>
        </pc:picChg>
      </pc:sldChg>
      <pc:sldChg chg="addSp delSp modSp mod modNotesTx">
        <pc:chgData name="Renê Ruggeri" userId="12430456e92eddd2" providerId="LiveId" clId="{80A7CCEE-1559-4033-A932-FCE9A31E19E6}" dt="2026-05-26T13:00:45.611" v="19620" actId="6549"/>
        <pc:sldMkLst>
          <pc:docMk/>
          <pc:sldMk cId="131771641" sldId="274"/>
        </pc:sldMkLst>
        <pc:picChg chg="add del mod">
          <ac:chgData name="Renê Ruggeri" userId="12430456e92eddd2" providerId="LiveId" clId="{80A7CCEE-1559-4033-A932-FCE9A31E19E6}" dt="2026-05-26T00:47:40.490" v="19495" actId="478"/>
          <ac:picMkLst>
            <pc:docMk/>
            <pc:sldMk cId="131771641" sldId="274"/>
            <ac:picMk id="2" creationId="{11EB49EF-D929-A64D-366F-7DCDDFA365DD}"/>
          </ac:picMkLst>
        </pc:picChg>
        <pc:picChg chg="add mod">
          <ac:chgData name="Renê Ruggeri" userId="12430456e92eddd2" providerId="LiveId" clId="{80A7CCEE-1559-4033-A932-FCE9A31E19E6}" dt="2026-05-26T00:47:35.359" v="19494"/>
          <ac:picMkLst>
            <pc:docMk/>
            <pc:sldMk cId="131771641" sldId="274"/>
            <ac:picMk id="4" creationId="{18973A5E-7B2A-1482-24EE-F1C35513384B}"/>
          </ac:picMkLst>
        </pc:picChg>
      </pc:sldChg>
      <pc:sldChg chg="addSp modSp modNotesTx">
        <pc:chgData name="Renê Ruggeri" userId="12430456e92eddd2" providerId="LiveId" clId="{80A7CCEE-1559-4033-A932-FCE9A31E19E6}" dt="2026-05-26T13:05:14.799" v="19624" actId="313"/>
        <pc:sldMkLst>
          <pc:docMk/>
          <pc:sldMk cId="1903377343" sldId="275"/>
        </pc:sldMkLst>
        <pc:picChg chg="add mod">
          <ac:chgData name="Renê Ruggeri" userId="12430456e92eddd2" providerId="LiveId" clId="{80A7CCEE-1559-4033-A932-FCE9A31E19E6}" dt="2026-05-26T00:49:51.785" v="19532"/>
          <ac:picMkLst>
            <pc:docMk/>
            <pc:sldMk cId="1903377343" sldId="275"/>
            <ac:picMk id="2" creationId="{51444164-3D17-7104-A397-787F683A90CE}"/>
          </ac:picMkLst>
        </pc:picChg>
      </pc:sldChg>
      <pc:sldChg chg="addSp modSp mod modNotesTx">
        <pc:chgData name="Renê Ruggeri" userId="12430456e92eddd2" providerId="LiveId" clId="{80A7CCEE-1559-4033-A932-FCE9A31E19E6}" dt="2026-05-26T00:47:16.075" v="19493" actId="1076"/>
        <pc:sldMkLst>
          <pc:docMk/>
          <pc:sldMk cId="495746538" sldId="276"/>
        </pc:sldMkLst>
        <pc:spChg chg="add mod">
          <ac:chgData name="Renê Ruggeri" userId="12430456e92eddd2" providerId="LiveId" clId="{80A7CCEE-1559-4033-A932-FCE9A31E19E6}" dt="2026-05-26T00:20:15.628" v="18763" actId="313"/>
          <ac:spMkLst>
            <pc:docMk/>
            <pc:sldMk cId="495746538" sldId="276"/>
            <ac:spMk id="4" creationId="{F69859E3-C558-8CA4-8BE1-42A4011DEC1C}"/>
          </ac:spMkLst>
        </pc:spChg>
        <pc:spChg chg="add mod">
          <ac:chgData name="Renê Ruggeri" userId="12430456e92eddd2" providerId="LiveId" clId="{80A7CCEE-1559-4033-A932-FCE9A31E19E6}" dt="2026-05-25T21:15:46.922" v="135" actId="20577"/>
          <ac:spMkLst>
            <pc:docMk/>
            <pc:sldMk cId="495746538" sldId="276"/>
            <ac:spMk id="5" creationId="{65EDD870-50BE-00DD-4E4A-A3D8B90552FC}"/>
          </ac:spMkLst>
        </pc:spChg>
        <pc:picChg chg="add mod">
          <ac:chgData name="Renê Ruggeri" userId="12430456e92eddd2" providerId="LiveId" clId="{80A7CCEE-1559-4033-A932-FCE9A31E19E6}" dt="2026-05-26T00:47:16.075" v="19493" actId="1076"/>
          <ac:picMkLst>
            <pc:docMk/>
            <pc:sldMk cId="495746538" sldId="276"/>
            <ac:picMk id="2" creationId="{9891871A-63B8-1265-2CFE-A140BD450855}"/>
          </ac:picMkLst>
        </pc:picChg>
      </pc:sldChg>
      <pc:sldChg chg="delSp modSp add mod ord modShow modNotesTx">
        <pc:chgData name="Renê Ruggeri" userId="12430456e92eddd2" providerId="LiveId" clId="{80A7CCEE-1559-4033-A932-FCE9A31E19E6}" dt="2026-05-26T13:15:01.275" v="19629" actId="113"/>
        <pc:sldMkLst>
          <pc:docMk/>
          <pc:sldMk cId="2656074659" sldId="277"/>
        </pc:sldMkLst>
        <pc:spChg chg="del">
          <ac:chgData name="Renê Ruggeri" userId="12430456e92eddd2" providerId="LiveId" clId="{80A7CCEE-1559-4033-A932-FCE9A31E19E6}" dt="2026-05-25T21:17:28.613" v="146" actId="478"/>
          <ac:spMkLst>
            <pc:docMk/>
            <pc:sldMk cId="2656074659" sldId="277"/>
            <ac:spMk id="4" creationId="{C8007B2A-7C08-284B-33EE-6F4E05BD6BCD}"/>
          </ac:spMkLst>
        </pc:spChg>
        <pc:spChg chg="mod">
          <ac:chgData name="Renê Ruggeri" userId="12430456e92eddd2" providerId="LiveId" clId="{80A7CCEE-1559-4033-A932-FCE9A31E19E6}" dt="2026-05-26T13:15:01.275" v="19629" actId="113"/>
          <ac:spMkLst>
            <pc:docMk/>
            <pc:sldMk cId="2656074659" sldId="277"/>
            <ac:spMk id="5" creationId="{3BBD6397-E0A4-7CDB-54C9-3541F2217AFC}"/>
          </ac:spMkLst>
        </pc:spChg>
      </pc:sldChg>
      <pc:sldChg chg="modSp add mod modShow">
        <pc:chgData name="Renê Ruggeri" userId="12430456e92eddd2" providerId="LiveId" clId="{80A7CCEE-1559-4033-A932-FCE9A31E19E6}" dt="2026-05-25T23:55:50.467" v="18526" actId="729"/>
        <pc:sldMkLst>
          <pc:docMk/>
          <pc:sldMk cId="78175341" sldId="278"/>
        </pc:sldMkLst>
        <pc:spChg chg="mod">
          <ac:chgData name="Renê Ruggeri" userId="12430456e92eddd2" providerId="LiveId" clId="{80A7CCEE-1559-4033-A932-FCE9A31E19E6}" dt="2026-05-25T21:29:21.368" v="1118" actId="313"/>
          <ac:spMkLst>
            <pc:docMk/>
            <pc:sldMk cId="78175341" sldId="278"/>
            <ac:spMk id="5" creationId="{604D7080-AE83-FFB6-23E3-53D9CB47B95D}"/>
          </ac:spMkLst>
        </pc:spChg>
      </pc:sldChg>
      <pc:sldChg chg="add del setBg">
        <pc:chgData name="Renê Ruggeri" userId="12430456e92eddd2" providerId="LiveId" clId="{80A7CCEE-1559-4033-A932-FCE9A31E19E6}" dt="2026-05-25T21:27:24.801" v="1078" actId="47"/>
        <pc:sldMkLst>
          <pc:docMk/>
          <pc:sldMk cId="2595816172" sldId="278"/>
        </pc:sldMkLst>
      </pc:sldChg>
      <pc:sldChg chg="modSp add mod modShow">
        <pc:chgData name="Renê Ruggeri" userId="12430456e92eddd2" providerId="LiveId" clId="{80A7CCEE-1559-4033-A932-FCE9A31E19E6}" dt="2026-05-25T23:55:47.338" v="18525" actId="729"/>
        <pc:sldMkLst>
          <pc:docMk/>
          <pc:sldMk cId="2856047821" sldId="279"/>
        </pc:sldMkLst>
        <pc:spChg chg="mod">
          <ac:chgData name="Renê Ruggeri" userId="12430456e92eddd2" providerId="LiveId" clId="{80A7CCEE-1559-4033-A932-FCE9A31E19E6}" dt="2026-05-25T21:30:02.901" v="1126" actId="20577"/>
          <ac:spMkLst>
            <pc:docMk/>
            <pc:sldMk cId="2856047821" sldId="279"/>
            <ac:spMk id="5" creationId="{BF2EF255-4C02-E313-60DD-FC16D0BD1353}"/>
          </ac:spMkLst>
        </pc:spChg>
      </pc:sldChg>
      <pc:sldChg chg="modSp add mod modShow">
        <pc:chgData name="Renê Ruggeri" userId="12430456e92eddd2" providerId="LiveId" clId="{80A7CCEE-1559-4033-A932-FCE9A31E19E6}" dt="2026-05-25T23:55:44.804" v="18524" actId="729"/>
        <pc:sldMkLst>
          <pc:docMk/>
          <pc:sldMk cId="782970677" sldId="280"/>
        </pc:sldMkLst>
        <pc:spChg chg="mod">
          <ac:chgData name="Renê Ruggeri" userId="12430456e92eddd2" providerId="LiveId" clId="{80A7CCEE-1559-4033-A932-FCE9A31E19E6}" dt="2026-05-25T21:31:04.656" v="1133" actId="313"/>
          <ac:spMkLst>
            <pc:docMk/>
            <pc:sldMk cId="782970677" sldId="280"/>
            <ac:spMk id="5" creationId="{22DC1553-5CDB-D9D5-8C29-080BF7AE7335}"/>
          </ac:spMkLst>
        </pc:spChg>
      </pc:sldChg>
      <pc:sldChg chg="modSp add mod modShow">
        <pc:chgData name="Renê Ruggeri" userId="12430456e92eddd2" providerId="LiveId" clId="{80A7CCEE-1559-4033-A932-FCE9A31E19E6}" dt="2026-05-25T23:55:42.445" v="18523" actId="729"/>
        <pc:sldMkLst>
          <pc:docMk/>
          <pc:sldMk cId="2275444652" sldId="281"/>
        </pc:sldMkLst>
        <pc:spChg chg="mod">
          <ac:chgData name="Renê Ruggeri" userId="12430456e92eddd2" providerId="LiveId" clId="{80A7CCEE-1559-4033-A932-FCE9A31E19E6}" dt="2026-05-25T21:32:21.315" v="1151" actId="20577"/>
          <ac:spMkLst>
            <pc:docMk/>
            <pc:sldMk cId="2275444652" sldId="281"/>
            <ac:spMk id="5" creationId="{0E3FC4AD-9A78-DE75-9E64-A37CE884FC3C}"/>
          </ac:spMkLst>
        </pc:spChg>
      </pc:sldChg>
      <pc:sldChg chg="modSp add mod modShow">
        <pc:chgData name="Renê Ruggeri" userId="12430456e92eddd2" providerId="LiveId" clId="{80A7CCEE-1559-4033-A932-FCE9A31E19E6}" dt="2026-05-25T23:55:38.414" v="18522" actId="729"/>
        <pc:sldMkLst>
          <pc:docMk/>
          <pc:sldMk cId="963825721" sldId="282"/>
        </pc:sldMkLst>
        <pc:spChg chg="mod">
          <ac:chgData name="Renê Ruggeri" userId="12430456e92eddd2" providerId="LiveId" clId="{80A7CCEE-1559-4033-A932-FCE9A31E19E6}" dt="2026-05-25T21:33:30.801" v="1173" actId="404"/>
          <ac:spMkLst>
            <pc:docMk/>
            <pc:sldMk cId="963825721" sldId="282"/>
            <ac:spMk id="5" creationId="{C74DBE06-64CA-F642-CCEB-E1FA5B96EF59}"/>
          </ac:spMkLst>
        </pc:spChg>
      </pc:sldChg>
      <pc:sldChg chg="modSp add mod modShow modNotesTx">
        <pc:chgData name="Renê Ruggeri" userId="12430456e92eddd2" providerId="LiveId" clId="{80A7CCEE-1559-4033-A932-FCE9A31E19E6}" dt="2026-05-26T00:22:27.240" v="18791" actId="20577"/>
        <pc:sldMkLst>
          <pc:docMk/>
          <pc:sldMk cId="61281218" sldId="283"/>
        </pc:sldMkLst>
        <pc:spChg chg="mod">
          <ac:chgData name="Renê Ruggeri" userId="12430456e92eddd2" providerId="LiveId" clId="{80A7CCEE-1559-4033-A932-FCE9A31E19E6}" dt="2026-05-26T00:22:27.240" v="18791" actId="20577"/>
          <ac:spMkLst>
            <pc:docMk/>
            <pc:sldMk cId="61281218" sldId="283"/>
            <ac:spMk id="5" creationId="{66EE4A88-1D67-670E-5EB9-497734E6133C}"/>
          </ac:spMkLst>
        </pc:spChg>
      </pc:sldChg>
      <pc:sldMasterChg chg="modSldLayout">
        <pc:chgData name="Renê Ruggeri" userId="12430456e92eddd2" providerId="LiveId" clId="{80A7CCEE-1559-4033-A932-FCE9A31E19E6}" dt="2026-05-26T00:49:18.362" v="19529" actId="1076"/>
        <pc:sldMasterMkLst>
          <pc:docMk/>
          <pc:sldMasterMk cId="853566697" sldId="2147483648"/>
        </pc:sldMasterMkLst>
        <pc:sldLayoutChg chg="addSp modSp mod">
          <pc:chgData name="Renê Ruggeri" userId="12430456e92eddd2" providerId="LiveId" clId="{80A7CCEE-1559-4033-A932-FCE9A31E19E6}" dt="2026-05-26T00:49:18.362" v="19529" actId="1076"/>
          <pc:sldLayoutMkLst>
            <pc:docMk/>
            <pc:sldMasterMk cId="853566697" sldId="2147483648"/>
            <pc:sldLayoutMk cId="3923388528" sldId="2147483649"/>
          </pc:sldLayoutMkLst>
          <pc:picChg chg="add mod">
            <ac:chgData name="Renê Ruggeri" userId="12430456e92eddd2" providerId="LiveId" clId="{80A7CCEE-1559-4033-A932-FCE9A31E19E6}" dt="2026-05-26T00:49:18.362" v="19529" actId="1076"/>
            <ac:picMkLst>
              <pc:docMk/>
              <pc:sldMasterMk cId="853566697" sldId="2147483648"/>
              <pc:sldLayoutMk cId="3923388528" sldId="2147483649"/>
              <ac:picMk id="7" creationId="{33AA02C0-CD51-F79B-61BB-2B56A261413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3077739" cy="513508"/>
          </a:xfrm>
          <a:prstGeom prst="rect">
            <a:avLst/>
          </a:prstGeom>
        </p:spPr>
        <p:txBody>
          <a:bodyPr vert="horz" lIns="96661" tIns="48331" rIns="96661" bIns="48331" rtlCol="0"/>
          <a:lstStyle>
            <a:lvl1pPr algn="l">
              <a:defRPr sz="1300"/>
            </a:lvl1pPr>
          </a:lstStyle>
          <a:p>
            <a:endParaRPr lang="pt-BR" dirty="0"/>
          </a:p>
        </p:txBody>
      </p:sp>
      <p:sp>
        <p:nvSpPr>
          <p:cNvPr id="3" name="Espaço Reservado para Data 2"/>
          <p:cNvSpPr>
            <a:spLocks noGrp="1"/>
          </p:cNvSpPr>
          <p:nvPr>
            <p:ph type="dt" idx="1"/>
          </p:nvPr>
        </p:nvSpPr>
        <p:spPr>
          <a:xfrm>
            <a:off x="4023092" y="0"/>
            <a:ext cx="3077739" cy="513508"/>
          </a:xfrm>
          <a:prstGeom prst="rect">
            <a:avLst/>
          </a:prstGeom>
        </p:spPr>
        <p:txBody>
          <a:bodyPr vert="horz" lIns="96661" tIns="48331" rIns="96661" bIns="48331" rtlCol="0"/>
          <a:lstStyle>
            <a:lvl1pPr algn="r">
              <a:defRPr sz="1300"/>
            </a:lvl1pPr>
          </a:lstStyle>
          <a:p>
            <a:fld id="{4A123001-53B4-4630-8F00-2D74941BB18C}" type="datetimeFigureOut">
              <a:rPr lang="pt-BR" smtClean="0"/>
              <a:t>26/05/2026</a:t>
            </a:fld>
            <a:endParaRPr lang="pt-BR" dirty="0"/>
          </a:p>
        </p:txBody>
      </p:sp>
      <p:sp>
        <p:nvSpPr>
          <p:cNvPr id="4" name="Espaço Reservado para Imagem de Slide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6661" tIns="48331" rIns="96661" bIns="48331" rtlCol="0" anchor="ctr"/>
          <a:lstStyle/>
          <a:p>
            <a:endParaRPr lang="pt-BR" dirty="0"/>
          </a:p>
        </p:txBody>
      </p:sp>
      <p:sp>
        <p:nvSpPr>
          <p:cNvPr id="5" name="Espaço Reservado para Anotações 4"/>
          <p:cNvSpPr>
            <a:spLocks noGrp="1"/>
          </p:cNvSpPr>
          <p:nvPr>
            <p:ph type="body" sz="quarter" idx="3"/>
          </p:nvPr>
        </p:nvSpPr>
        <p:spPr>
          <a:xfrm>
            <a:off x="710248" y="4925408"/>
            <a:ext cx="5681980" cy="4029879"/>
          </a:xfrm>
          <a:prstGeom prst="rect">
            <a:avLst/>
          </a:prstGeom>
        </p:spPr>
        <p:txBody>
          <a:bodyPr vert="horz" lIns="96661" tIns="48331" rIns="96661" bIns="48331"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9721106"/>
            <a:ext cx="3077739" cy="513507"/>
          </a:xfrm>
          <a:prstGeom prst="rect">
            <a:avLst/>
          </a:prstGeom>
        </p:spPr>
        <p:txBody>
          <a:bodyPr vert="horz" lIns="96661" tIns="48331" rIns="96661" bIns="48331" rtlCol="0" anchor="b"/>
          <a:lstStyle>
            <a:lvl1pPr algn="l">
              <a:defRPr sz="1300"/>
            </a:lvl1pPr>
          </a:lstStyle>
          <a:p>
            <a:endParaRPr lang="pt-BR" dirty="0"/>
          </a:p>
        </p:txBody>
      </p:sp>
      <p:sp>
        <p:nvSpPr>
          <p:cNvPr id="7" name="Espaço Reservado para Número de Slide 6"/>
          <p:cNvSpPr>
            <a:spLocks noGrp="1"/>
          </p:cNvSpPr>
          <p:nvPr>
            <p:ph type="sldNum" sz="quarter" idx="5"/>
          </p:nvPr>
        </p:nvSpPr>
        <p:spPr>
          <a:xfrm>
            <a:off x="4023092" y="9721106"/>
            <a:ext cx="3077739" cy="513507"/>
          </a:xfrm>
          <a:prstGeom prst="rect">
            <a:avLst/>
          </a:prstGeom>
        </p:spPr>
        <p:txBody>
          <a:bodyPr vert="horz" lIns="96661" tIns="48331" rIns="96661" bIns="48331" rtlCol="0" anchor="b"/>
          <a:lstStyle>
            <a:lvl1pPr algn="r">
              <a:defRPr sz="1300"/>
            </a:lvl1pPr>
          </a:lstStyle>
          <a:p>
            <a:fld id="{8D820C87-716A-4E32-B14D-DAC0FCD2CA0D}" type="slidenum">
              <a:rPr lang="pt-BR" smtClean="0"/>
              <a:t>‹nº›</a:t>
            </a:fld>
            <a:endParaRPr lang="pt-BR" dirty="0"/>
          </a:p>
        </p:txBody>
      </p:sp>
    </p:spTree>
    <p:extLst>
      <p:ext uri="{BB962C8B-B14F-4D97-AF65-F5344CB8AC3E}">
        <p14:creationId xmlns:p14="http://schemas.microsoft.com/office/powerpoint/2010/main" val="584389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As anotações deste guia fornecem uma forma de expor o conteúdo cuidadosamente formulada para manter um tema tão rico num nível compreensível pro qualquer público. Você pode, obviamente, fazer os ajustes que desejar, introduzir exemplos, cases, números etc. para enriquecer a apresentação. Foque na caracterização do seu público específico e faça sua apresentação.</a:t>
            </a:r>
          </a:p>
          <a:p>
            <a:endParaRPr lang="pt-BR" dirty="0"/>
          </a:p>
          <a:p>
            <a:r>
              <a:rPr lang="pt-BR" dirty="0"/>
              <a:t>São 18 slides de apresentação, o que, em geral, conduz a 60 minutos de apresentação, com uma média de 3,3 min por slide. Estude as anotações e treine sua apresentação. O secesso é garantido.</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a:t>
            </a:fld>
            <a:endParaRPr lang="pt-BR" dirty="0"/>
          </a:p>
        </p:txBody>
      </p:sp>
    </p:spTree>
    <p:extLst>
      <p:ext uri="{BB962C8B-B14F-4D97-AF65-F5344CB8AC3E}">
        <p14:creationId xmlns:p14="http://schemas.microsoft.com/office/powerpoint/2010/main" val="1642635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"E o cenário vai além do meio milhão de afastamentos: as doenças mentais já são a segunda maior causa de afastamentos no trabalho, perdendo apenas para problemas na coluna. Vale lembrar, inclusive, que muitas dessas dores lombares têm o estresse como causa raiz.</a:t>
            </a:r>
          </a:p>
          <a:p>
            <a:r>
              <a:rPr lang="pt-BR" sz="1400" dirty="0"/>
              <a:t>No Brasil, a situação ganha destaque mundial: somos campeões em ansiedade. Para se ter uma ideia, os casos de Burnout triplicaram em apenas três anos, superando a marca de 5.000 casos anuais. Se a saúde mental é hoje a segunda maior causa de afastamento, ela está custando caro ao caixa das empresas, e ignorar esse fato não é mais uma opção.</a:t>
            </a:r>
          </a:p>
          <a:p>
            <a:endParaRPr lang="pt-BR" sz="1400" dirty="0"/>
          </a:p>
          <a:p>
            <a:r>
              <a:rPr lang="pt-BR" sz="1400" dirty="0"/>
              <a:t>Não estamos falando de um problema pontual, mas de uma questão de saúde pública com sérios reflexos econômicos. Por isso, a norma incorporou uma preocupação explícita quanto aos fatores psicossociais: para garantir a sustentabilidade das operações e proteger a saúde financeira do seu negócio.“</a:t>
            </a:r>
          </a:p>
          <a:p>
            <a:endParaRPr lang="pt-BR" sz="1400" dirty="0"/>
          </a:p>
          <a:p>
            <a:r>
              <a:rPr lang="pt-BR" sz="1400" b="1" dirty="0"/>
              <a:t>Nota de orientação para o palestrante:</a:t>
            </a:r>
            <a:r>
              <a:rPr lang="pt-BR" sz="1400" dirty="0"/>
              <a:t> Este slide serve para fundamentar a urgência da nova NR-1. Use um tom que demonstre que a norma não é um capricho, mas uma resposta necessária a uma crise econômica e de saúde pública. Quando falar do custo para o "caixa das empresas", faça contato visual com os empresários para reforçar que isso afeta diretamente a margem de lucro deles. </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10</a:t>
            </a:fld>
            <a:endParaRPr lang="pt-BR" dirty="0"/>
          </a:p>
        </p:txBody>
      </p:sp>
    </p:spTree>
    <p:extLst>
      <p:ext uri="{BB962C8B-B14F-4D97-AF65-F5344CB8AC3E}">
        <p14:creationId xmlns:p14="http://schemas.microsoft.com/office/powerpoint/2010/main" val="4116276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"As estatísticas indicam que o adoecimento custa, em média, 6% da folha de pagamento das empresas. Para vocês terem uma dimensão do impacto, isso equivale a quase um mês inteiro de trabalho desperdiçado por ano. Já estamos habituados à carga tributária elevada — aquela história de trabalharmos cinco meses apenas para pagar impostos — mas agora estamos pagando quase mais um mês devido ao adoecimento mental.</a:t>
            </a:r>
          </a:p>
          <a:p>
            <a:endParaRPr lang="pt-BR" sz="1400" dirty="0"/>
          </a:p>
          <a:p>
            <a:r>
              <a:rPr lang="pt-BR" sz="1400" dirty="0"/>
              <a:t>Contudo, não desviemos o foco: essa porcentagem não depende do governo, ela depende de nós, das nossas empresas e da forma como gerimos nossos trabalhadores. Se somarmos isso aos 3,5 bilhões de reais gastos anualmente pelo INSS, a dimensão do problema fica clara. Não estamos falando de bondade ou filantropia; estamos falando de rentabilidade. O adoecimento mental é uma crise de produtividade que impacta diretamente o seu resultado final.“</a:t>
            </a:r>
          </a:p>
          <a:p>
            <a:endParaRPr lang="pt-BR" sz="1400" dirty="0"/>
          </a:p>
          <a:p>
            <a:r>
              <a:rPr lang="pt-BR" sz="1400" b="1" dirty="0"/>
              <a:t>Nota de orientação para o palestrante:</a:t>
            </a:r>
            <a:r>
              <a:rPr lang="pt-BR" sz="1400" dirty="0"/>
              <a:t> Este é o momento de conectar a "dor" do empresário com a necessidade de mudança na gestão. Ao comparar o custo do adoecimento com o custo dos impostos, você cria um paralelo que sensibiliza qualquer dono de negócio. Mantenha um tom de "alerta executivo" e enfatize que, diferentemente da carga tributária, este é um custo que o próprio gestor tem o poder de controlar dentro de casa.</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11</a:t>
            </a:fld>
            <a:endParaRPr lang="pt-BR" dirty="0"/>
          </a:p>
        </p:txBody>
      </p:sp>
    </p:spTree>
    <p:extLst>
      <p:ext uri="{BB962C8B-B14F-4D97-AF65-F5344CB8AC3E}">
        <p14:creationId xmlns:p14="http://schemas.microsoft.com/office/powerpoint/2010/main" val="1876844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"A nova NR-1 muda o jogo. Riscos psicossociais agora estão explicitamente incluídos, lado a lado com os tradicionais riscos físicos, químicos e biológicos. A pergunta que deixo para vocês é: sua empresa está pronta para tratar disso com o mesmo rigor técnico?</a:t>
            </a:r>
          </a:p>
          <a:p>
            <a:endParaRPr lang="pt-BR" sz="1400" dirty="0"/>
          </a:p>
          <a:p>
            <a:r>
              <a:rPr lang="pt-BR" sz="1400" dirty="0"/>
              <a:t>Vejam bem, estamos falando de ocorrências de naturezas muito diferentes. Saímos das ciências da natureza (física, química, biologia) e entramos nas ciências humanas. Aqui, a matemática é outra. Nas áreas tradicionais, a lógica é determinística: se há risco de queda, instalamos um guarda-corpo; a conta é simples e o risco é eliminado.</a:t>
            </a:r>
          </a:p>
          <a:p>
            <a:endParaRPr lang="pt-BR" sz="1400" dirty="0"/>
          </a:p>
          <a:p>
            <a:r>
              <a:rPr lang="pt-BR" sz="1400" dirty="0"/>
              <a:t>Já nos fatores psicossociais, a lógica é probabilística e muito mais complexa. Não existe uma solução de 'soma zero'. Não conseguimos eliminar o '</a:t>
            </a:r>
            <a:r>
              <a:rPr lang="pt-BR" sz="1400" dirty="0" err="1"/>
              <a:t>psico</a:t>
            </a:r>
            <a:r>
              <a:rPr lang="pt-BR" sz="1400" dirty="0"/>
              <a:t>' ou o 'social', pois isso significaria eliminar as pessoas. Por isso, a prevenção aqui não é um evento único, mas um processo contínuo que exige empenho, atenção e uma gestão de alta qualidade.“</a:t>
            </a:r>
          </a:p>
          <a:p>
            <a:endParaRPr lang="pt-BR" sz="1400" dirty="0"/>
          </a:p>
          <a:p>
            <a:r>
              <a:rPr lang="pt-BR" sz="1400" b="1" dirty="0"/>
              <a:t>Nota de orientação para o palestrante:</a:t>
            </a:r>
            <a:r>
              <a:rPr lang="pt-BR" sz="1400" dirty="0"/>
              <a:t> Este slide é o momento de estabelecer a sua autoridade técnica como alguém que compreende a diferença entre riscos físicos e humanos. Use este espaço para enfatizar que, embora a complexidade seja maior, ela é administrável através de uma gestão estratégica. Ao falar sobre a natureza probabilística dos riscos psicossociais, mantenha um tom de consultor que domina a metodologia, transmitindo segurança aos empresários presentes.</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12</a:t>
            </a:fld>
            <a:endParaRPr lang="pt-BR" dirty="0"/>
          </a:p>
        </p:txBody>
      </p:sp>
    </p:spTree>
    <p:extLst>
      <p:ext uri="{BB962C8B-B14F-4D97-AF65-F5344CB8AC3E}">
        <p14:creationId xmlns:p14="http://schemas.microsoft.com/office/powerpoint/2010/main" val="3169718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"Existe um mito muito comum: o de que o adoecimento mental é uma fraqueza emocional do funcionário. Se fosse apenas isso, bastaria treinar as pessoas e fortalecer sua resiliência psicológica. Isso, sem dúvida, ajuda, mas não elimina o risco. Por quê? Porque o que afeta o colaborador vem de fora: vem do ambiente e da forma como as relações de trabalho são estruturadas.</a:t>
            </a:r>
          </a:p>
          <a:p>
            <a:endParaRPr lang="pt-BR" sz="1400" dirty="0"/>
          </a:p>
          <a:p>
            <a:r>
              <a:rPr lang="pt-BR" sz="1400" dirty="0"/>
              <a:t>O fato é: o risco nasce na organização do trabalho. Ele pode vir da estrutura, dos processos, da má gestão. É uma falha sistêmica, não individual. Embora o indivíduo participe do processo, ele não é a causa raiz.</a:t>
            </a:r>
          </a:p>
          <a:p>
            <a:endParaRPr lang="pt-BR" sz="1400" dirty="0"/>
          </a:p>
          <a:p>
            <a:r>
              <a:rPr lang="pt-BR" sz="1400" dirty="0"/>
              <a:t>Reparem bem: quem organiza o trabalho são as lideranças. É por isso que a norma exige que os gestores desenvolvam essa visão. Se é a liderança que estrutura o ambiente, compete a ela atuar na raiz do problema e implementar as soluções. O desempenho organizacional, em última análise, agradece esse esforço.“</a:t>
            </a:r>
          </a:p>
          <a:p>
            <a:endParaRPr lang="pt-BR" sz="1400" dirty="0"/>
          </a:p>
          <a:p>
            <a:r>
              <a:rPr lang="pt-BR" sz="1400" b="1" dirty="0"/>
              <a:t>Nota de orientação para o palestrante:</a:t>
            </a:r>
            <a:r>
              <a:rPr lang="pt-BR" sz="1400" dirty="0"/>
              <a:t> Este é um momento crucial para quebrar preconceitos. Use um tom firme e educativo para explicar que, ao tirar a "culpa" do indivíduo e colocá-la na gestão, você está, na verdade, devolvendo ao líder o </a:t>
            </a:r>
            <a:r>
              <a:rPr lang="pt-BR" sz="1400" b="1" dirty="0"/>
              <a:t>controle</a:t>
            </a:r>
            <a:r>
              <a:rPr lang="pt-BR" sz="1400" dirty="0"/>
              <a:t> sobre a situação. Isso é libertador para os gestores que se sentiam impotentes diante do adoecimento de suas equipes.</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13</a:t>
            </a:fld>
            <a:endParaRPr lang="pt-BR" dirty="0"/>
          </a:p>
        </p:txBody>
      </p:sp>
    </p:spTree>
    <p:extLst>
      <p:ext uri="{BB962C8B-B14F-4D97-AF65-F5344CB8AC3E}">
        <p14:creationId xmlns:p14="http://schemas.microsoft.com/office/powerpoint/2010/main" val="383299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"O sistema organizacional é extremamente complexo. Ele é composto por uma teia de processos, procedimentos e ferramentas variadas — desde métodos manuais até sistemas altamente tecnológicos. Hoje, quase toda tarefa exige um empenho intelectual constante do trabalhador. Com tudo tão interligado e conectado, qualquer pequena falha tem o potencial de gerar problemas graves, o que eleva, inevitavelmente, o nível de atenção e a tensão das pessoas.</a:t>
            </a:r>
          </a:p>
          <a:p>
            <a:endParaRPr lang="pt-BR" sz="1400" dirty="0"/>
          </a:p>
          <a:p>
            <a:r>
              <a:rPr lang="pt-BR" sz="1400" dirty="0"/>
              <a:t>Além disso, muitas interações deixaram de ser presenciais, perdendo aquele 'calor humano' essencial. É como se cada um estivesse sozinho, o que gera uma carga emocional silenciosa e uma profunda desconexão. Pode não ser visível na prática cotidiana, mas acreditem: o custo está lá.</a:t>
            </a:r>
          </a:p>
          <a:p>
            <a:endParaRPr lang="pt-BR" sz="1400" dirty="0"/>
          </a:p>
          <a:p>
            <a:r>
              <a:rPr lang="pt-BR" sz="1400" dirty="0"/>
              <a:t>Todo esse contexto cria uma probabilidade constante de esgotamento ou déficits de atenção. Pela Lei de Murphy, devemos nos preparar para o cenário de maior gravidade, pois se há uma probabilidade, uma hora o evento ocorre. O efeito é claro: quando o ecossistema corporativo está desajustado, a saúde do colaborador é o primeiro fusível a queimar.“</a:t>
            </a:r>
          </a:p>
          <a:p>
            <a:endParaRPr lang="pt-BR" sz="1400" dirty="0"/>
          </a:p>
          <a:p>
            <a:r>
              <a:rPr lang="pt-BR" sz="1400" b="1" dirty="0"/>
              <a:t>Nota de orientação para o palestrante:</a:t>
            </a:r>
            <a:r>
              <a:rPr lang="pt-BR" sz="1400" dirty="0"/>
              <a:t> Este slide ilustra a transição entre as "causas" (o sistema) e o "efeito" (o adoecimento). Use uma linguagem que descreva a rotina atual das empresas — a tecnologia, o trabalho remoto, a sobrecarga — para que o público se identifique com a situação descrita. A metáfora do "fusível que queima" é muito potente; utilize-a para reforçar que o adoecimento do colaborador é um indicador, um sintoma de que a "fiação" da empresa precisa de reparo. </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14</a:t>
            </a:fld>
            <a:endParaRPr lang="pt-BR" dirty="0"/>
          </a:p>
        </p:txBody>
      </p:sp>
    </p:spTree>
    <p:extLst>
      <p:ext uri="{BB962C8B-B14F-4D97-AF65-F5344CB8AC3E}">
        <p14:creationId xmlns:p14="http://schemas.microsoft.com/office/powerpoint/2010/main" val="723757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"Vejam que tentar tratar o trabalhador apenas depois que ele já foi afetado não resolve o problema; esse é um erro muito comum nas empresas. O adoecimento é, na verdade, um sintoma de que algo no sistema está desajustado. A causa raiz está na organização do trabalho, na forma como as tarefas são estruturadas e executadas. Se você simplesmente troca o colaborador sem ajustar o sistema, o próximo, inevitavelmente, irá adoecer também. Isso é um poço sem fundo de custos.</a:t>
            </a:r>
          </a:p>
          <a:p>
            <a:endParaRPr lang="pt-BR" sz="1400" dirty="0"/>
          </a:p>
          <a:p>
            <a:r>
              <a:rPr lang="pt-BR" sz="1400" dirty="0"/>
              <a:t>A verdadeira solução é o que chamamos de </a:t>
            </a:r>
            <a:r>
              <a:rPr lang="pt-BR" sz="1400" b="1" dirty="0" err="1"/>
              <a:t>Metagestão</a:t>
            </a:r>
            <a:r>
              <a:rPr lang="pt-BR" sz="1400" dirty="0"/>
              <a:t>: redesenhar o trabalho para atuar na causa raiz. Isso não é um gasto, é um investimento estrutural. E, já que a mudança precisa ser feita, por que não realizá-la para elevar o desempenho da sua empresa, além de resolver a origem do adoecimento?“</a:t>
            </a:r>
          </a:p>
          <a:p>
            <a:endParaRPr lang="pt-BR" sz="1400" dirty="0"/>
          </a:p>
          <a:p>
            <a:r>
              <a:rPr lang="pt-BR" sz="1400" b="1" dirty="0"/>
              <a:t>Nota de orientação para o palestrante:</a:t>
            </a:r>
            <a:r>
              <a:rPr lang="pt-BR" sz="1400" dirty="0"/>
              <a:t> Este slide apresenta o conceito central da metodologia. Use um tom persuasivo para diferenciar "gasto" (tratar o sintoma/pessoa) de "investimento" (ajustar o sistema/</a:t>
            </a:r>
            <a:r>
              <a:rPr lang="pt-BR" sz="1400" dirty="0" err="1"/>
              <a:t>metagestão</a:t>
            </a:r>
            <a:r>
              <a:rPr lang="pt-BR" sz="1400" dirty="0"/>
              <a:t>). Ao enfatizar a "</a:t>
            </a:r>
            <a:r>
              <a:rPr lang="pt-BR" sz="1400" dirty="0" err="1"/>
              <a:t>Metagestão</a:t>
            </a:r>
            <a:r>
              <a:rPr lang="pt-BR" sz="1400" dirty="0"/>
              <a:t>", você posiciona a sua consultoria como uma solução inteligente que gera retorno além da conformidade legal, transformando um problema de RH em um ganho de eficiência operacional.</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15</a:t>
            </a:fld>
            <a:endParaRPr lang="pt-BR" dirty="0"/>
          </a:p>
        </p:txBody>
      </p:sp>
    </p:spTree>
    <p:extLst>
      <p:ext uri="{BB962C8B-B14F-4D97-AF65-F5344CB8AC3E}">
        <p14:creationId xmlns:p14="http://schemas.microsoft.com/office/powerpoint/2010/main" val="1710724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"Não pensem que tudo ocorre repentinamente. Pelo contrário, os riscos psicossociais operam de forma muito mais sutil do que outros riscos; eles agem nas entrelinhas do sistema organizacional, afetando diretamente a mente das pessoas. Quando o problema se torna explícito, em geral, ele já vem sendo construído há tempos.</a:t>
            </a:r>
          </a:p>
          <a:p>
            <a:endParaRPr lang="pt-BR" sz="1400" dirty="0"/>
          </a:p>
          <a:p>
            <a:r>
              <a:rPr lang="pt-BR" sz="1400" dirty="0"/>
              <a:t>No entanto, há como perceber sua existência indiretamente. Quedas de produtividade, erros em tarefas simples e turnover elevado são sinais claros. Se esses eventos ocorrem sem uma explicação técnica baseada no ambiente físico, podem ter certeza: o problema está no ambiente psicossocial.</a:t>
            </a:r>
          </a:p>
          <a:p>
            <a:endParaRPr lang="pt-BR" sz="1400" dirty="0"/>
          </a:p>
          <a:p>
            <a:r>
              <a:rPr lang="pt-BR" sz="1400" dirty="0"/>
              <a:t>Quando o atestado médico chega, o prejuízo financeiro já vem ocorrendo há meses. O atestado é apenas o último capítulo de uma falha de governança. Enquanto a gestão opera o sistema produtivo da forma como ele foi concebido, é a governança que o constrói. Por isso, problemas de natureza psicossocial são, fundamentalmente, problemas de governança.“</a:t>
            </a:r>
          </a:p>
          <a:p>
            <a:endParaRPr lang="pt-BR" sz="1400" dirty="0"/>
          </a:p>
          <a:p>
            <a:r>
              <a:rPr lang="pt-BR" sz="1400" b="1" dirty="0"/>
              <a:t>Nota de orientação para o palestrante:</a:t>
            </a:r>
            <a:r>
              <a:rPr lang="pt-BR" sz="1400" dirty="0"/>
              <a:t> Este slide é excelente para "conectar os pontos" entre o dia a dia operacional e a responsabilidade da liderança. Use um tom analítico para explicar que o atestado médico é apenas o "fim da linha" de um processo que poderia ter sido corrigido anteriormente pela governança. Ao falar que o problema é de governança, você eleva o nível da discussão, retirando o foco do RH e trazendo-o para a mesa da diretoria.</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16</a:t>
            </a:fld>
            <a:endParaRPr lang="pt-BR" dirty="0"/>
          </a:p>
        </p:txBody>
      </p:sp>
    </p:spTree>
    <p:extLst>
      <p:ext uri="{BB962C8B-B14F-4D97-AF65-F5344CB8AC3E}">
        <p14:creationId xmlns:p14="http://schemas.microsoft.com/office/powerpoint/2010/main" val="1964284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"Um dos processos mais importantes para atuar sobre o sistema organizacional é o Gerenciamento de Riscos Ocupacionais, o GRO. Isso vale para qualquer natureza de risco, inclusive o psicossocial. Imaginem que o sistema organizacional é o motor da empresa, com todas as suas peças funcionando em conjunto. O GRO é como aquele mecânico altamente competente, que trabalha não apenas para evitar quebras, mas para buscar o melhor desempenho possível desse motor.</a:t>
            </a:r>
          </a:p>
          <a:p>
            <a:endParaRPr lang="pt-BR" sz="1400" dirty="0"/>
          </a:p>
          <a:p>
            <a:r>
              <a:rPr lang="pt-BR" sz="1400" dirty="0"/>
              <a:t>Nesse contexto, o PGR — o Plano de Gerenciamento de Riscos — é a programação de atividades desse mecânico, garantindo que a melhoria contínua não seja apenas uma intenção, mas um processo diário. O PGR induz a empresa a identificar, avaliar, planejar ações e controlar o funcionamento do motor permanentemente. Portanto, esqueçam essa ideia de que GRO e PGR são apenas papéis para o </a:t>
            </a:r>
            <a:r>
              <a:rPr lang="pt-BR" sz="1400" dirty="0" err="1"/>
              <a:t>eSocial</a:t>
            </a:r>
            <a:r>
              <a:rPr lang="pt-BR" sz="1400" dirty="0"/>
              <a:t>, caso vocês queiram realmente transformar a NR-1 em uma oportunidade de crescimento.“</a:t>
            </a:r>
          </a:p>
          <a:p>
            <a:endParaRPr lang="pt-BR" sz="1400" dirty="0"/>
          </a:p>
          <a:p>
            <a:r>
              <a:rPr lang="pt-BR" sz="1400" b="1" dirty="0"/>
              <a:t>Nota de orientação para o palestrante:</a:t>
            </a:r>
            <a:r>
              <a:rPr lang="pt-BR" sz="1400" dirty="0"/>
              <a:t> Esta é uma excelente analogia para simplificar conceitos técnicos. Use um tom entusiasta ao falar do GRO e do PGR como diferenciais competitivos. Ao desmistificar a burocracia do </a:t>
            </a:r>
            <a:r>
              <a:rPr lang="pt-BR" sz="1400" dirty="0" err="1"/>
              <a:t>eSocial</a:t>
            </a:r>
            <a:r>
              <a:rPr lang="pt-BR" sz="1400" dirty="0"/>
              <a:t>, você está convidando o empresário a olhar para a norma com outros olhos, tratando-a como um manual de manutenção de alta performance para a própria organização.</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17</a:t>
            </a:fld>
            <a:endParaRPr lang="pt-BR" dirty="0"/>
          </a:p>
        </p:txBody>
      </p:sp>
    </p:spTree>
    <p:extLst>
      <p:ext uri="{BB962C8B-B14F-4D97-AF65-F5344CB8AC3E}">
        <p14:creationId xmlns:p14="http://schemas.microsoft.com/office/powerpoint/2010/main" val="1460656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"E aqui a coisa começa a ficar interessante. Não importa o motivo pelo qual alguém vai à academia — seja por saúde ou estética —, se você quer uma empresa saudável e com boa performance, você precisa cuidar dela continuamente. Não basta recorrer a 'remédios' apenas quando a doença aparece; é preciso prevenir e, mais do que isso, promover condições de vida que elevem a saúde.</a:t>
            </a:r>
          </a:p>
          <a:p>
            <a:endParaRPr lang="pt-BR" sz="1400" dirty="0"/>
          </a:p>
          <a:p>
            <a:r>
              <a:rPr lang="pt-BR" sz="1400" dirty="0"/>
              <a:t>Pensem comigo: vocês preferem gastar dinheiro em hospitais e farmácias ou na academia? Tratar o doente é caríssimo. Prevenir é uma exigência legal. Mas promover o bem-estar? Isso é o que gera lucro e inovação. É aqui que o ROI realmente acontece. A promoção do bem-estar na organização é como a academia da sua empresa: é o exercício revigorante de todo dia. Os colaboradores são os 'músculos', onde a saúde da organização se manifesta.</a:t>
            </a:r>
          </a:p>
          <a:p>
            <a:endParaRPr lang="pt-BR" sz="1400" dirty="0"/>
          </a:p>
          <a:p>
            <a:r>
              <a:rPr lang="pt-BR" sz="1400" dirty="0"/>
              <a:t>E a analogia vai além: assim como o instrutor de academia corrige sua postura, indica suplementação e orienta a intensidade dos exercícios, nós, como consultores, fazemos o mesmo nas empresas. Só que, aqui, a formação é outra. Nós ajudamos a nortear, mas o exercício — a prática diária — é a sua empresa que precisa fazer. O retorno é garantido, desde que haja disciplina e aplicação.“</a:t>
            </a:r>
          </a:p>
          <a:p>
            <a:endParaRPr lang="pt-BR" sz="1400" dirty="0"/>
          </a:p>
          <a:p>
            <a:r>
              <a:rPr lang="pt-BR" sz="1400" b="1" dirty="0"/>
              <a:t>Nota de orientação para o palestrante:</a:t>
            </a:r>
            <a:r>
              <a:rPr lang="pt-BR" sz="1400" dirty="0"/>
              <a:t> Este slide é o ponto de virada onde você transforma a "obrigação" (NR-1) em "vantagem competitiva" (ROI). A analogia da academia é muito eficaz porque desmistifica o custo: o empresário entende que investir em bem-estar é investir no ativo mais importante da empresa. Use um tom encorajador e prático, reforçando que o papel do consultor é de orientação, mas o sucesso depende da execução da própria empresa.</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18</a:t>
            </a:fld>
            <a:endParaRPr lang="pt-BR" dirty="0"/>
          </a:p>
        </p:txBody>
      </p:sp>
    </p:spTree>
    <p:extLst>
      <p:ext uri="{BB962C8B-B14F-4D97-AF65-F5344CB8AC3E}">
        <p14:creationId xmlns:p14="http://schemas.microsoft.com/office/powerpoint/2010/main" val="2346629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a:solidFill>
                  <a:schemeClr val="tx1"/>
                </a:solidFill>
                <a:effectLst/>
                <a:latin typeface="+mn-lt"/>
                <a:ea typeface="+mn-ea"/>
                <a:cs typeface="+mn-cs"/>
              </a:rPr>
              <a:t>"O primeiro passo é a prevenção, que é o que a norma exige. Uma boa prevenção blinda a empresa contra problemas e garante o bom funcionamento do seu 'motor'. No contexto dos riscos psicossociais, ser reativo é esperar o trabalhador adoecer para então agir; ser preventivo, por outro lado, é cuidar proativamente do ambiente de trabalho.</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Já vimos que a postura reativa custa 6% da folha de pagamento e drena pelo menos 3,5 bilhões de reais por ano do país. Ser preventivo reduz esse custo ao mínimo possível. Não sejam ingênuos a ponto de achar que é possível zerar todos os riscos, afinal, a lógica aqui é complexa e probabilística: o acaso joga, mas faz parte do time adversário, então não devemos 'passar a bola' para ele. </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Lembrem-se: ser preventivo, neste primeiro momento, não é necessariamente buscar benefícios extras, mas sim evitar malefícios severos. É um passo fundamental, crítico e urgente para qualquer organização.“</a:t>
            </a:r>
          </a:p>
          <a:p>
            <a:endParaRPr lang="pt-BR" sz="1200" kern="1200" dirty="0">
              <a:solidFill>
                <a:schemeClr val="tx1"/>
              </a:solidFill>
              <a:effectLst/>
              <a:latin typeface="+mn-lt"/>
              <a:ea typeface="+mn-ea"/>
              <a:cs typeface="+mn-cs"/>
            </a:endParaRPr>
          </a:p>
          <a:p>
            <a:r>
              <a:rPr lang="pt-BR" sz="1200" b="1" kern="1200" dirty="0">
                <a:solidFill>
                  <a:schemeClr val="tx1"/>
                </a:solidFill>
                <a:effectLst/>
                <a:latin typeface="+mn-lt"/>
                <a:ea typeface="+mn-ea"/>
                <a:cs typeface="+mn-cs"/>
              </a:rPr>
              <a:t>Nota de orientação para o palestrante:</a:t>
            </a:r>
            <a:r>
              <a:rPr lang="pt-BR" sz="1200" kern="1200" dirty="0">
                <a:solidFill>
                  <a:schemeClr val="tx1"/>
                </a:solidFill>
                <a:effectLst/>
                <a:latin typeface="+mn-lt"/>
                <a:ea typeface="+mn-ea"/>
                <a:cs typeface="+mn-cs"/>
              </a:rPr>
              <a:t> Este slide serve para reforçar a sobriedade e a responsabilidade que a norma exige. Use um tom direto e profissional para explicar que a prevenção não é um "luxo", mas a base mínima de segurança da empresa. Ao mencionar que o acaso joga no "time adversário", você usa uma metáfora esportiva que conecta facilmente com a gestão de riscos, mantendo a atenção do público elevada para a urgência da implementação.</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19</a:t>
            </a:fld>
            <a:endParaRPr lang="pt-BR" dirty="0"/>
          </a:p>
        </p:txBody>
      </p:sp>
    </p:spTree>
    <p:extLst>
      <p:ext uri="{BB962C8B-B14F-4D97-AF65-F5344CB8AC3E}">
        <p14:creationId xmlns:p14="http://schemas.microsoft.com/office/powerpoint/2010/main" val="1555478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7FB89-40C3-EA9F-133F-95DE9229EDFC}"/>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1E689E4-617C-FCC0-7A92-011F58218F01}"/>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2D941D44-47BC-94C3-43F1-69376C94F50D}"/>
              </a:ext>
            </a:extLst>
          </p:cNvPr>
          <p:cNvSpPr>
            <a:spLocks noGrp="1"/>
          </p:cNvSpPr>
          <p:nvPr>
            <p:ph type="body" idx="1"/>
          </p:nvPr>
        </p:nvSpPr>
        <p:spPr/>
        <p:txBody>
          <a:bodyPr/>
          <a:lstStyle/>
          <a:p>
            <a:r>
              <a:rPr lang="pt-BR" dirty="0"/>
              <a:t>Slide de orientação, oculte na apresentação.</a:t>
            </a:r>
          </a:p>
        </p:txBody>
      </p:sp>
      <p:sp>
        <p:nvSpPr>
          <p:cNvPr id="4" name="Espaço Reservado para Número de Slide 3">
            <a:extLst>
              <a:ext uri="{FF2B5EF4-FFF2-40B4-BE49-F238E27FC236}">
                <a16:creationId xmlns:a16="http://schemas.microsoft.com/office/drawing/2014/main" id="{6B41BFE2-0997-B274-A796-4F913459E41C}"/>
              </a:ext>
            </a:extLst>
          </p:cNvPr>
          <p:cNvSpPr>
            <a:spLocks noGrp="1"/>
          </p:cNvSpPr>
          <p:nvPr>
            <p:ph type="sldNum" sz="quarter" idx="5"/>
          </p:nvPr>
        </p:nvSpPr>
        <p:spPr/>
        <p:txBody>
          <a:bodyPr/>
          <a:lstStyle/>
          <a:p>
            <a:fld id="{8D820C87-716A-4E32-B14D-DAC0FCD2CA0D}" type="slidenum">
              <a:rPr lang="pt-BR" smtClean="0"/>
              <a:t>2</a:t>
            </a:fld>
            <a:endParaRPr lang="pt-BR" dirty="0"/>
          </a:p>
        </p:txBody>
      </p:sp>
    </p:spTree>
    <p:extLst>
      <p:ext uri="{BB962C8B-B14F-4D97-AF65-F5344CB8AC3E}">
        <p14:creationId xmlns:p14="http://schemas.microsoft.com/office/powerpoint/2010/main" val="106214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"E aqui vem o 'pulo do gato'. A natureza dos esforços de prevenção é basicamente a mesma dos esforços de promoção: tudo faz parte do exercício da nossa 'academia corporativa'. Chega um momento em que a saúde da organização está tão reforçada que a empresa começa a experimentar melhorias significativas — ela começa a ficar, usando nossa analogia, 'bonita e marombada’.</a:t>
            </a:r>
          </a:p>
          <a:p>
            <a:endParaRPr lang="pt-BR" sz="1400" dirty="0"/>
          </a:p>
          <a:p>
            <a:r>
              <a:rPr lang="pt-BR" sz="1400" dirty="0"/>
              <a:t>A partir desse ponto, atingimos um nível profissional. O desafio deixa de ser apenas a saúde organizacional e passa a ser a busca por resultados cada vez melhores. A empresa já executa seus processos com perfeição; o treino agora é para ampliar o desempenho. Não se trata apenas de manter o que vinha sendo feito, mas de otimizar o sistema organizacional. Como vimos, isso é governança. Quando você ajusta a governança, a necessidade de tratar doenças cai drasticamente. Você redireciona 100% da energia da organização para o que realmente importa: performance e resultados superiores.“</a:t>
            </a:r>
          </a:p>
          <a:p>
            <a:endParaRPr lang="pt-BR" sz="1400" dirty="0"/>
          </a:p>
          <a:p>
            <a:r>
              <a:rPr lang="pt-BR" sz="1400" b="1" dirty="0"/>
              <a:t>Nota de orientação para o palestrante:</a:t>
            </a:r>
            <a:r>
              <a:rPr lang="pt-BR" sz="1400" dirty="0"/>
              <a:t> Este slide celebra o sucesso da transição estratégica. Use um tom inspirador e ambicioso para descrever a empresa que não apenas se "cura", mas que atinge a alta performance. É o momento de vender a visão de futuro ao empresário: a norma não é o destino final, mas o caminho para uma governança de elite.</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20</a:t>
            </a:fld>
            <a:endParaRPr lang="pt-BR" dirty="0"/>
          </a:p>
        </p:txBody>
      </p:sp>
    </p:spTree>
    <p:extLst>
      <p:ext uri="{BB962C8B-B14F-4D97-AF65-F5344CB8AC3E}">
        <p14:creationId xmlns:p14="http://schemas.microsoft.com/office/powerpoint/2010/main" val="123539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"99% dos executivos já sabem: bem-estar é um investimento seguro. Os dados são claros: para cada R$ 1 investido em saúde, a empresa recupera R$ 2,73. Traduzindo para o seu orçamento: se você investe R$ 100 mil em programas de bem-estar, terá um impacto de R$ 273 mil no seu resultado, seja por aumento de receita, redução de custos ou ambos.</a:t>
            </a:r>
          </a:p>
          <a:p>
            <a:endParaRPr lang="pt-BR" sz="1400" dirty="0"/>
          </a:p>
          <a:p>
            <a:r>
              <a:rPr lang="pt-BR" sz="1400" dirty="0"/>
              <a:t>Além do retorno financeiro, temos o fator humano. O bem-estar engaja, e um colaborador desengajado desperdiça 34% do seu salário em custos com afastamentos e menor produtividade. E aqui entra o ponto crucial: quando o C-</a:t>
            </a:r>
            <a:r>
              <a:rPr lang="pt-BR" sz="1400" dirty="0" err="1"/>
              <a:t>Level</a:t>
            </a:r>
            <a:r>
              <a:rPr lang="pt-BR" sz="1400" dirty="0"/>
              <a:t> patrocina o programa, a adesão da equipe quase dobra.</a:t>
            </a:r>
          </a:p>
          <a:p>
            <a:endParaRPr lang="pt-BR" sz="1400" dirty="0"/>
          </a:p>
          <a:p>
            <a:r>
              <a:rPr lang="pt-BR" sz="1400" dirty="0"/>
              <a:t>Se o time tem um 'capitão' que puxa a fila, todos seguem o exemplo. Ninguém se torna campeão olímpico por acaso; é uma decisão deliberada. Portanto, investir em bem-estar não é apenas uma ação de RH, é uma decisão estratégica focada em alta performance e resultados de elite.“</a:t>
            </a:r>
          </a:p>
          <a:p>
            <a:endParaRPr lang="pt-BR" sz="1400" dirty="0"/>
          </a:p>
          <a:p>
            <a:r>
              <a:rPr lang="pt-BR" sz="1400" b="1" dirty="0"/>
              <a:t>Nota de orientação para o palestrante:</a:t>
            </a:r>
            <a:r>
              <a:rPr lang="pt-BR" sz="1400" dirty="0"/>
              <a:t> Este slide é o momento de "vender" a ideia diretamente para os tomadores de decisão. Utilize um tom assertivo e focado em dados financeiros. A metáfora do "capitão que puxa a fila" é essencial aqui para reforçar que o comportamento da liderança é o principal catalisador do engajamento da equipe.</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21</a:t>
            </a:fld>
            <a:endParaRPr lang="pt-BR" dirty="0"/>
          </a:p>
        </p:txBody>
      </p:sp>
    </p:spTree>
    <p:extLst>
      <p:ext uri="{BB962C8B-B14F-4D97-AF65-F5344CB8AC3E}">
        <p14:creationId xmlns:p14="http://schemas.microsoft.com/office/powerpoint/2010/main" val="1212643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"Onde investir esse esforço? Que 'musculatura' treinar? Aqui está a anatomia da saúde: se você não cuidar de todos os seis domínios da governança, terá pontos fracos, e é exatamente nessas lacunas que o risco se esconde. É claro que isso não acontece do dia para a noite; é preciso plano e disciplina, mas os resultados virão com o tempo.</a:t>
            </a:r>
          </a:p>
          <a:p>
            <a:endParaRPr lang="pt-BR" sz="1400" dirty="0"/>
          </a:p>
          <a:p>
            <a:r>
              <a:rPr lang="pt-BR" sz="1400" b="1" dirty="0"/>
              <a:t>Valores e Ações:</a:t>
            </a:r>
            <a:r>
              <a:rPr lang="pt-BR" sz="1400" dirty="0"/>
              <a:t> Ajuste seus valores e alinhe o discurso à prática, sem abrir exceções. Essa firmeza será espelhada pelos colaboradores.</a:t>
            </a:r>
          </a:p>
          <a:p>
            <a:r>
              <a:rPr lang="pt-BR" sz="1400" b="1" dirty="0"/>
              <a:t>Significado:</a:t>
            </a:r>
            <a:r>
              <a:rPr lang="pt-BR" sz="1400" dirty="0"/>
              <a:t> Colaboradores não são máquinas; dê significado ao que é comunicado. Eles precisam entender o 'porquê' do que fazem para se comprometerem.</a:t>
            </a:r>
          </a:p>
          <a:p>
            <a:r>
              <a:rPr lang="pt-BR" sz="1400" b="1" dirty="0"/>
              <a:t>Relacionamentos:</a:t>
            </a:r>
            <a:r>
              <a:rPr lang="pt-BR" sz="1400" dirty="0"/>
              <a:t> As relações precisam ser positivas, baseadas no respeito mútuo. Você sempre respeita quem respeita você, dentro e fora da organização.</a:t>
            </a:r>
          </a:p>
          <a:p>
            <a:r>
              <a:rPr lang="pt-BR" sz="1400" b="1" dirty="0"/>
              <a:t>Recursos e Estrutura:</a:t>
            </a:r>
            <a:r>
              <a:rPr lang="pt-BR" sz="1400" dirty="0"/>
              <a:t> Ofereça recursos compatíveis com a qualidade dos resultados desejados.</a:t>
            </a:r>
          </a:p>
          <a:p>
            <a:r>
              <a:rPr lang="pt-BR" sz="1400" b="1" dirty="0"/>
              <a:t>Autonomia:</a:t>
            </a:r>
            <a:r>
              <a:rPr lang="pt-BR" sz="1400" dirty="0"/>
              <a:t> Lembre-se: colaboradores querem tomar </a:t>
            </a:r>
            <a:r>
              <a:rPr lang="pt-BR" sz="1400" dirty="0" err="1"/>
              <a:t>microdecisões</a:t>
            </a:r>
            <a:r>
              <a:rPr lang="pt-BR" sz="1400" dirty="0"/>
              <a:t> no seu trabalho. Se você os limitar apenas a 'apertar parafusos', eles deixarão de ser parceiros na solução.</a:t>
            </a:r>
          </a:p>
          <a:p>
            <a:r>
              <a:rPr lang="pt-BR" sz="1400" b="1" dirty="0"/>
              <a:t>Visão de Futuro:</a:t>
            </a:r>
            <a:r>
              <a:rPr lang="pt-BR" sz="1400" dirty="0"/>
              <a:t> Crie uma visão clara para todos. Como um bom marinheiro que sabe para onde o barco vai, o colaborador precisa entender a importância da sua parte, mantendo o empenho mesmo durante as tempestades.“</a:t>
            </a:r>
          </a:p>
          <a:p>
            <a:endParaRPr lang="pt-BR" sz="1400" dirty="0"/>
          </a:p>
          <a:p>
            <a:r>
              <a:rPr lang="pt-BR" sz="1400" b="1" dirty="0"/>
              <a:t>Nota de orientação para o palestrante:</a:t>
            </a:r>
            <a:r>
              <a:rPr lang="pt-BR" sz="1400" dirty="0"/>
              <a:t> Este slide sintetiza a abordagem de governança. Ao listar os seis domínios, apresente-os como um sistema interconectado onde a falha em um deles compromete a integridade do todo. Use um tom encorajador para destacar que, ao envolver as pessoas na tomada de decisão e dar significado ao trabalho, a empresa deixa de ter apenas "operadores" e passa a ter um time de alta performance.</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22</a:t>
            </a:fld>
            <a:endParaRPr lang="pt-BR" dirty="0"/>
          </a:p>
        </p:txBody>
      </p:sp>
    </p:spTree>
    <p:extLst>
      <p:ext uri="{BB962C8B-B14F-4D97-AF65-F5344CB8AC3E}">
        <p14:creationId xmlns:p14="http://schemas.microsoft.com/office/powerpoint/2010/main" val="2065628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"Como aplicar tudo isso na prática? Fazendo o que se sabe fazer: planejando e executando. O caminho é claro: identifique a dor — ou seja, o risco — rastreie a causa raiz nos domínios da governança (podendo ser mais de um) e aplique intervenções de forma profissional.</a:t>
            </a:r>
          </a:p>
          <a:p>
            <a:endParaRPr lang="pt-BR" sz="1400" dirty="0"/>
          </a:p>
          <a:p>
            <a:r>
              <a:rPr lang="pt-BR" sz="1400" dirty="0"/>
              <a:t>Lembrem-se: uma 'academia' levada a sério precisa de um instrutor qualificado. Não dependam de achismos ou de soluções superficiais, como os 'colegas que compram suplementos de influenciadores'. Consultoria séria é fundamentada em três pilares: método, conhecimento e sabedoria.“</a:t>
            </a:r>
          </a:p>
          <a:p>
            <a:endParaRPr lang="pt-BR" sz="1400" dirty="0"/>
          </a:p>
          <a:p>
            <a:r>
              <a:rPr lang="pt-BR" sz="1400" b="1" dirty="0"/>
              <a:t>Nota de orientação para o palestrante:</a:t>
            </a:r>
            <a:r>
              <a:rPr lang="pt-BR" sz="1400" dirty="0"/>
              <a:t> Este é o momento de fechar a apresentação com autoridade e convite à ação. Use um tom firme e confiante para diferenciar o seu trabalho de soluções amadoras ou paliativas. Ao enfatizar "método, conhecimento e sabedoria", você reafirma o seu papel como consultor estratégico, pronto para transformar a realidade da empresa do seu cliente.</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23</a:t>
            </a:fld>
            <a:endParaRPr lang="pt-BR" dirty="0"/>
          </a:p>
        </p:txBody>
      </p:sp>
    </p:spTree>
    <p:extLst>
      <p:ext uri="{BB962C8B-B14F-4D97-AF65-F5344CB8AC3E}">
        <p14:creationId xmlns:p14="http://schemas.microsoft.com/office/powerpoint/2010/main" val="416492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"Vocês podem estar se perguntando: enquanto cuidamos de tudo isso, quem cuida da produção? A resposta é simples: produção e proteção não são inimigas; o sucesso sustentável depende exatamente deste equilíbrio. Um foco excessivo apenas na produção tende a sacrificar o bem-estar, enquanto um foco excessivo apenas no bem-estar pode comprometer a produção. Se esse equilíbrio fosse fácil, toda empresa seria campeã.</a:t>
            </a:r>
          </a:p>
          <a:p>
            <a:endParaRPr lang="pt-BR" sz="1400" dirty="0"/>
          </a:p>
          <a:p>
            <a:r>
              <a:rPr lang="pt-BR" sz="1400" dirty="0"/>
              <a:t>Para alcançar o nível de elite, precisamos conciliar todos os pilares:</a:t>
            </a:r>
          </a:p>
          <a:p>
            <a:r>
              <a:rPr lang="pt-BR" sz="1400" b="1" dirty="0"/>
              <a:t>Governança:</a:t>
            </a:r>
            <a:r>
              <a:rPr lang="pt-BR" sz="1400" dirty="0"/>
              <a:t> Para estruturar todo o organismo empresarial.</a:t>
            </a:r>
          </a:p>
          <a:p>
            <a:r>
              <a:rPr lang="pt-BR" sz="1400" b="1" dirty="0"/>
              <a:t>Produção:</a:t>
            </a:r>
            <a:r>
              <a:rPr lang="pt-BR" sz="1400" dirty="0"/>
              <a:t> Para manter o sistema alimentado e em funcionamento.</a:t>
            </a:r>
          </a:p>
          <a:p>
            <a:r>
              <a:rPr lang="pt-BR" sz="1400" b="1" dirty="0"/>
              <a:t>Psicologia Positiva:</a:t>
            </a:r>
            <a:r>
              <a:rPr lang="pt-BR" sz="1400" dirty="0"/>
              <a:t> Para cuidar genuinamente do bem-estar das 'células' da nossa empresa — os nossos trabalhadores.</a:t>
            </a:r>
          </a:p>
          <a:p>
            <a:r>
              <a:rPr lang="pt-BR" sz="1400" b="1" dirty="0"/>
              <a:t>Desenvolvimento Humano:</a:t>
            </a:r>
            <a:r>
              <a:rPr lang="pt-BR" sz="1400" dirty="0"/>
              <a:t> Para elevar a organização ao patamar de excelência.“</a:t>
            </a:r>
          </a:p>
          <a:p>
            <a:endParaRPr lang="pt-BR" sz="1400" dirty="0"/>
          </a:p>
          <a:p>
            <a:r>
              <a:rPr lang="pt-BR" sz="1400" b="1" dirty="0"/>
              <a:t>Nota de orientação para o palestrante:</a:t>
            </a:r>
            <a:r>
              <a:rPr lang="pt-BR" sz="1400" dirty="0"/>
              <a:t> Este slide é fundamental para tranquilizar o empresário, mostrando que o seu modelo não ignora o "chão de fábrica" ou a necessidade de resultados imediatos. Ao contrário, você defende uma integração inteligente onde a proteção do trabalhador potencializa a produção, e não a inibe. Mantenha um tom equilibrado e pragmático.</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24</a:t>
            </a:fld>
            <a:endParaRPr lang="pt-BR" dirty="0"/>
          </a:p>
        </p:txBody>
      </p:sp>
    </p:spTree>
    <p:extLst>
      <p:ext uri="{BB962C8B-B14F-4D97-AF65-F5344CB8AC3E}">
        <p14:creationId xmlns:p14="http://schemas.microsoft.com/office/powerpoint/2010/main" val="2474174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400" dirty="0"/>
              <a:t>"A sustentabilidade organizacional está sustentada, portanto, por duas espirais de desenvolvimento que caminham juntas:</a:t>
            </a:r>
          </a:p>
          <a:p>
            <a:r>
              <a:rPr lang="pt-BR" sz="1400" b="1" dirty="0"/>
              <a:t>Primeira espiral:</a:t>
            </a:r>
            <a:r>
              <a:rPr lang="pt-BR" sz="1400" dirty="0"/>
              <a:t> A governança, que cuida do sistema organizacional como um todo e estabelece as condições ideais de trabalho.</a:t>
            </a:r>
          </a:p>
          <a:p>
            <a:r>
              <a:rPr lang="pt-BR" sz="1400" b="1" dirty="0"/>
              <a:t>Segunda espiral:</a:t>
            </a:r>
            <a:r>
              <a:rPr lang="pt-BR" sz="1400" dirty="0"/>
              <a:t> O desenvolvimento humano, que conduz os colaboradores em seu próprio crescimento pessoal enquanto realizam o trabalho que a empresa entrega.</a:t>
            </a:r>
          </a:p>
          <a:p>
            <a:endParaRPr lang="pt-BR" sz="1400" dirty="0"/>
          </a:p>
          <a:p>
            <a:r>
              <a:rPr lang="pt-BR" sz="1400" dirty="0"/>
              <a:t>Quem joga nesse nível de integração não apenas participa do mercado; chega à final e torna-se um verdadeiro candidato à taça.“</a:t>
            </a:r>
          </a:p>
          <a:p>
            <a:endParaRPr lang="pt-BR" sz="1400" dirty="0"/>
          </a:p>
          <a:p>
            <a:r>
              <a:rPr lang="pt-BR" sz="1400" b="1" dirty="0"/>
              <a:t>Nota de orientação para o palestrante:</a:t>
            </a:r>
            <a:r>
              <a:rPr lang="pt-BR" sz="1400" dirty="0"/>
              <a:t> Utilize um tom inspirador e confiante. Você reforçou durante toda a apresentação que o sucesso não é obra do acaso, mas o resultado de um sistema bem governado e de pessoas em contínuo desenvolvimento. É o momento de deixar a audiência com a convicção de que você possui o método para conduzi-los a esse nível de excelência.</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25</a:t>
            </a:fld>
            <a:endParaRPr lang="pt-BR" dirty="0"/>
          </a:p>
        </p:txBody>
      </p:sp>
    </p:spTree>
    <p:extLst>
      <p:ext uri="{BB962C8B-B14F-4D97-AF65-F5344CB8AC3E}">
        <p14:creationId xmlns:p14="http://schemas.microsoft.com/office/powerpoint/2010/main" val="3824056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"Para encerrar esta parte conceitual, precisamos entender que o risco não surge do nada: ele nasce de falhas em uma das nossas espirais ou no desequilíbrio entre elas.</a:t>
            </a:r>
          </a:p>
          <a:p>
            <a:endParaRPr lang="pt-BR" dirty="0"/>
          </a:p>
          <a:p>
            <a:r>
              <a:rPr lang="pt-BR" dirty="0"/>
              <a:t>A boa notícia é que, em cada um dos domínios da governança, é perfeitamente possível definir ações focadas que impulsionam essas espirais. A decisão sobre quais intervenções priorizar depende, essencialmente, da leitura estratégica que fazemos do ambiente e da cultura organizacional no momento da intervenção.</a:t>
            </a:r>
          </a:p>
          <a:p>
            <a:endParaRPr lang="pt-BR" dirty="0"/>
          </a:p>
          <a:p>
            <a:r>
              <a:rPr lang="pt-BR" dirty="0"/>
              <a:t>Ao ajustarmos o ambiente e desenvolvermos as pessoas simultaneamente, o resultado é um só: crescimento sustentável e sucesso organizacional sólido.“</a:t>
            </a:r>
          </a:p>
          <a:p>
            <a:endParaRPr lang="pt-BR" dirty="0"/>
          </a:p>
          <a:p>
            <a:r>
              <a:rPr lang="pt-BR" b="1" dirty="0"/>
              <a:t>Nota de orientação para o palestrante:</a:t>
            </a:r>
            <a:r>
              <a:rPr lang="pt-BR" dirty="0"/>
              <a:t> Este slide serve como uma "ponte" entre toda a fundamentação teórica apresentada e o convite à ação que você fará no último slide (contatos e mensagem final). Use um tom conclusivo e de autoridade, preparando o terreno para se colocar à disposição como o parceiro capaz de realizar essa "leitura estratégica" nas empresas do seu público.</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26</a:t>
            </a:fld>
            <a:endParaRPr lang="pt-BR" dirty="0"/>
          </a:p>
        </p:txBody>
      </p:sp>
    </p:spTree>
    <p:extLst>
      <p:ext uri="{BB962C8B-B14F-4D97-AF65-F5344CB8AC3E}">
        <p14:creationId xmlns:p14="http://schemas.microsoft.com/office/powerpoint/2010/main" val="1203751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Slide editável para mensagem final personalizada e divulgação de contatos.</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27</a:t>
            </a:fld>
            <a:endParaRPr lang="pt-BR" dirty="0"/>
          </a:p>
        </p:txBody>
      </p:sp>
    </p:spTree>
    <p:extLst>
      <p:ext uri="{BB962C8B-B14F-4D97-AF65-F5344CB8AC3E}">
        <p14:creationId xmlns:p14="http://schemas.microsoft.com/office/powerpoint/2010/main" val="401686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defTabSz="966612"/>
            <a:r>
              <a:rPr lang="pt-BR" dirty="0"/>
              <a:t>Slide de orientação, oculte na apresentação.</a:t>
            </a:r>
          </a:p>
          <a:p>
            <a:endParaRPr lang="pt-BR" dirty="0"/>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3</a:t>
            </a:fld>
            <a:endParaRPr lang="pt-BR" dirty="0"/>
          </a:p>
        </p:txBody>
      </p:sp>
    </p:spTree>
    <p:extLst>
      <p:ext uri="{BB962C8B-B14F-4D97-AF65-F5344CB8AC3E}">
        <p14:creationId xmlns:p14="http://schemas.microsoft.com/office/powerpoint/2010/main" val="1552100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defTabSz="966612"/>
            <a:r>
              <a:rPr lang="pt-BR" dirty="0"/>
              <a:t>Slide de orientação, oculte na apresentação.</a:t>
            </a:r>
          </a:p>
          <a:p>
            <a:endParaRPr lang="pt-BR" dirty="0"/>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4</a:t>
            </a:fld>
            <a:endParaRPr lang="pt-BR" dirty="0"/>
          </a:p>
        </p:txBody>
      </p:sp>
    </p:spTree>
    <p:extLst>
      <p:ext uri="{BB962C8B-B14F-4D97-AF65-F5344CB8AC3E}">
        <p14:creationId xmlns:p14="http://schemas.microsoft.com/office/powerpoint/2010/main" val="171210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defTabSz="966612"/>
            <a:r>
              <a:rPr lang="pt-BR" dirty="0"/>
              <a:t>Slide de orientação, oculte na apresentação.</a:t>
            </a:r>
          </a:p>
          <a:p>
            <a:endParaRPr lang="pt-BR" dirty="0"/>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5</a:t>
            </a:fld>
            <a:endParaRPr lang="pt-BR" dirty="0"/>
          </a:p>
        </p:txBody>
      </p:sp>
    </p:spTree>
    <p:extLst>
      <p:ext uri="{BB962C8B-B14F-4D97-AF65-F5344CB8AC3E}">
        <p14:creationId xmlns:p14="http://schemas.microsoft.com/office/powerpoint/2010/main" val="2260187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defTabSz="966612"/>
            <a:r>
              <a:rPr lang="pt-BR" dirty="0"/>
              <a:t>Slide de orientação, oculte na apresentação.</a:t>
            </a:r>
          </a:p>
          <a:p>
            <a:endParaRPr lang="pt-BR" dirty="0"/>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6</a:t>
            </a:fld>
            <a:endParaRPr lang="pt-BR" dirty="0"/>
          </a:p>
        </p:txBody>
      </p:sp>
    </p:spTree>
    <p:extLst>
      <p:ext uri="{BB962C8B-B14F-4D97-AF65-F5344CB8AC3E}">
        <p14:creationId xmlns:p14="http://schemas.microsoft.com/office/powerpoint/2010/main" val="4143453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defTabSz="966612"/>
            <a:r>
              <a:rPr lang="pt-BR" dirty="0"/>
              <a:t>Slide de orientação, oculte na apresentação.</a:t>
            </a:r>
          </a:p>
          <a:p>
            <a:endParaRPr lang="pt-BR" dirty="0"/>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7</a:t>
            </a:fld>
            <a:endParaRPr lang="pt-BR" dirty="0"/>
          </a:p>
        </p:txBody>
      </p:sp>
    </p:spTree>
    <p:extLst>
      <p:ext uri="{BB962C8B-B14F-4D97-AF65-F5344CB8AC3E}">
        <p14:creationId xmlns:p14="http://schemas.microsoft.com/office/powerpoint/2010/main" val="2169335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a:solidFill>
                  <a:schemeClr val="tx1"/>
                </a:solidFill>
                <a:effectLst/>
                <a:latin typeface="+mn-lt"/>
                <a:ea typeface="+mn-ea"/>
                <a:cs typeface="+mn-cs"/>
              </a:rPr>
              <a:t>"As notícias sobre a revisão da NR-1 tomaram conta da cena. Virou 'moda' falar sobre riscos psicossociais no trabalho, e todo mundo comenta a respeito da obrigação das empresas de adotarem medidas para a prevenção do adoecimento mental dos trabalhadores.</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Mas, talvez, pouca gente esteja realmente focada em fazer uma 'limonada deste limão'. Já que precisamos entrar no jogo da prevenção, que seja para ganhar. Ganhar em segurança, ganhar em bem-estar e, sobretudo, ganhar em desempenho organizacional. E isso pode resultar em maior lucratividade.</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O ponto central da nossa conversa é: já que assumiremos custos para a prevenção dos riscos psicossociais, vamos aproveitar a oportunidade para elevar os resultados da empresa. E acreditem, isso é plenamente possível.“</a:t>
            </a:r>
          </a:p>
          <a:p>
            <a:endParaRPr lang="pt-BR" sz="1200" kern="1200" dirty="0">
              <a:solidFill>
                <a:schemeClr val="tx1"/>
              </a:solidFill>
              <a:effectLst/>
              <a:latin typeface="+mn-lt"/>
              <a:ea typeface="+mn-ea"/>
              <a:cs typeface="+mn-cs"/>
            </a:endParaRPr>
          </a:p>
          <a:p>
            <a:r>
              <a:rPr lang="pt-BR" sz="1200" b="1" kern="1200" dirty="0">
                <a:solidFill>
                  <a:schemeClr val="tx1"/>
                </a:solidFill>
                <a:effectLst/>
                <a:latin typeface="+mn-lt"/>
                <a:ea typeface="+mn-ea"/>
                <a:cs typeface="+mn-cs"/>
              </a:rPr>
              <a:t>Nota de orientação para o palestrante:</a:t>
            </a:r>
            <a:r>
              <a:rPr lang="pt-BR" sz="1200" kern="1200" dirty="0">
                <a:solidFill>
                  <a:schemeClr val="tx1"/>
                </a:solidFill>
                <a:effectLst/>
                <a:latin typeface="+mn-lt"/>
                <a:ea typeface="+mn-ea"/>
                <a:cs typeface="+mn-cs"/>
              </a:rPr>
              <a:t> logo após este slide, é essencial a introdução de um slide de apresentação pessoal. Caso não haja um mestre de cerimônias, este é o momento de você evidenciar sua autoridade técnica e humanista no tema, conectando sua trajetória profissional aos resultados que serão apresentados. </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8</a:t>
            </a:fld>
            <a:endParaRPr lang="pt-BR" dirty="0"/>
          </a:p>
        </p:txBody>
      </p:sp>
    </p:spTree>
    <p:extLst>
      <p:ext uri="{BB962C8B-B14F-4D97-AF65-F5344CB8AC3E}">
        <p14:creationId xmlns:p14="http://schemas.microsoft.com/office/powerpoint/2010/main" val="493252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kern="1200" dirty="0">
                <a:solidFill>
                  <a:schemeClr val="tx1"/>
                </a:solidFill>
                <a:effectLst/>
                <a:latin typeface="+mn-lt"/>
                <a:ea typeface="+mn-ea"/>
                <a:cs typeface="+mn-cs"/>
              </a:rPr>
              <a:t>"Os números não mentem: estamos diante de uma epidemia. Como vocês podem ver no gráfico, a escalada é preocupante. Em 2025, batemos o recorde de mais de meio milhão de afastamentos por saúde mental. E atenção: isso não é um simples dado estatístico de RH; é um alerta de risco operacional.</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Pense no risco que um colaborador com um transtorno mental temporário impõe a si, aos colegas e à empresa. Um momento de inaptidão, provocado por um déficit de atenção induzido pelo estresse, pode custar uma vida. E não nos enganemos achando que o problema se restringe ao ambiente de trabalho. A Organização Mundial da Saúde já alertou que mais de 1 bilhão de pessoas no mundo sofrem com algum tipo de transtorno mental — o que representa 12,5% da população global.</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Para ilustrar: a cada oito amigos seus, um está mentalmente adoecido neste exato momento. E o que é pior: esse sofrimento muitas vezes é invisível. Você mesmo pode estar em um processo de adoecimento agora e nem ter se dado conta. Se você possui uma equipe com mais de oito colaboradores, há uma chance real de que um deles esteja adoecendo.“</a:t>
            </a:r>
          </a:p>
          <a:p>
            <a:endParaRPr lang="pt-BR" sz="1200" kern="1200" dirty="0">
              <a:solidFill>
                <a:schemeClr val="tx1"/>
              </a:solidFill>
              <a:effectLst/>
              <a:latin typeface="+mn-lt"/>
              <a:ea typeface="+mn-ea"/>
              <a:cs typeface="+mn-cs"/>
            </a:endParaRPr>
          </a:p>
          <a:p>
            <a:r>
              <a:rPr lang="pt-BR" sz="1200" b="1" kern="1200" dirty="0">
                <a:solidFill>
                  <a:schemeClr val="tx1"/>
                </a:solidFill>
                <a:effectLst/>
                <a:latin typeface="+mn-lt"/>
                <a:ea typeface="+mn-ea"/>
                <a:cs typeface="+mn-cs"/>
              </a:rPr>
              <a:t>Nota de orientação para o palestrante:</a:t>
            </a:r>
            <a:r>
              <a:rPr lang="pt-BR" sz="1200" kern="1200" dirty="0">
                <a:solidFill>
                  <a:schemeClr val="tx1"/>
                </a:solidFill>
                <a:effectLst/>
                <a:latin typeface="+mn-lt"/>
                <a:ea typeface="+mn-ea"/>
                <a:cs typeface="+mn-cs"/>
              </a:rPr>
              <a:t> Este é um slide de alto impacto emocional e estratégico. A sugestão é manter um tom sério e pausado ao falar da estatística de "1 em cada 8 pessoas", pois isso ajuda o empresário a visualizar o problema dentro da própria empresa, transformando um número distante em uma realidade próxima. </a:t>
            </a:r>
          </a:p>
        </p:txBody>
      </p:sp>
      <p:sp>
        <p:nvSpPr>
          <p:cNvPr id="4" name="Espaço Reservado para Número de Slide 3"/>
          <p:cNvSpPr>
            <a:spLocks noGrp="1"/>
          </p:cNvSpPr>
          <p:nvPr>
            <p:ph type="sldNum" sz="quarter" idx="5"/>
          </p:nvPr>
        </p:nvSpPr>
        <p:spPr/>
        <p:txBody>
          <a:bodyPr/>
          <a:lstStyle/>
          <a:p>
            <a:fld id="{8D820C87-716A-4E32-B14D-DAC0FCD2CA0D}" type="slidenum">
              <a:rPr lang="pt-BR" smtClean="0"/>
              <a:t>9</a:t>
            </a:fld>
            <a:endParaRPr lang="pt-BR" dirty="0"/>
          </a:p>
        </p:txBody>
      </p:sp>
    </p:spTree>
    <p:extLst>
      <p:ext uri="{BB962C8B-B14F-4D97-AF65-F5344CB8AC3E}">
        <p14:creationId xmlns:p14="http://schemas.microsoft.com/office/powerpoint/2010/main" val="3757811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32F6DC-2AD6-579D-5EC7-4726FCE85274}"/>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820B8BCC-A9C1-A391-96A4-798B74363E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805F6497-6E08-B6DF-2F10-B19673A3E2DD}"/>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5" name="Espaço Reservado para Rodapé 4">
            <a:extLst>
              <a:ext uri="{FF2B5EF4-FFF2-40B4-BE49-F238E27FC236}">
                <a16:creationId xmlns:a16="http://schemas.microsoft.com/office/drawing/2014/main" id="{2FBA70D8-B781-9BD6-ACF3-E5A7C38C83F2}"/>
              </a:ext>
            </a:extLst>
          </p:cNvPr>
          <p:cNvSpPr>
            <a:spLocks noGrp="1"/>
          </p:cNvSpPr>
          <p:nvPr>
            <p:ph type="ftr" sz="quarter" idx="11"/>
          </p:nvPr>
        </p:nvSpPr>
        <p:spPr/>
        <p:txBody>
          <a:bodyPr/>
          <a:lstStyle/>
          <a:p>
            <a:endParaRPr lang="pt-BR" dirty="0"/>
          </a:p>
        </p:txBody>
      </p:sp>
      <p:sp>
        <p:nvSpPr>
          <p:cNvPr id="6" name="Espaço Reservado para Número de Slide 5">
            <a:extLst>
              <a:ext uri="{FF2B5EF4-FFF2-40B4-BE49-F238E27FC236}">
                <a16:creationId xmlns:a16="http://schemas.microsoft.com/office/drawing/2014/main" id="{51DCC407-C1A9-06F2-F99A-17609B410C57}"/>
              </a:ext>
            </a:extLst>
          </p:cNvPr>
          <p:cNvSpPr>
            <a:spLocks noGrp="1"/>
          </p:cNvSpPr>
          <p:nvPr>
            <p:ph type="sldNum" sz="quarter" idx="12"/>
          </p:nvPr>
        </p:nvSpPr>
        <p:spPr/>
        <p:txBody>
          <a:bodyPr/>
          <a:lstStyle/>
          <a:p>
            <a:fld id="{321B469B-7BB2-43AC-BA91-D27327EF199F}" type="slidenum">
              <a:rPr lang="pt-BR" smtClean="0"/>
              <a:t>‹nº›</a:t>
            </a:fld>
            <a:endParaRPr lang="pt-BR" dirty="0"/>
          </a:p>
        </p:txBody>
      </p:sp>
      <p:pic>
        <p:nvPicPr>
          <p:cNvPr id="7" name="Imagem 6">
            <a:extLst>
              <a:ext uri="{FF2B5EF4-FFF2-40B4-BE49-F238E27FC236}">
                <a16:creationId xmlns:a16="http://schemas.microsoft.com/office/drawing/2014/main" id="{33AA02C0-CD51-F79B-61BB-2B56A261413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576474" y="15652"/>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3923388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618B1D-AFC0-2A6A-9F59-AFAF768D2213}"/>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DC2AAB10-5F15-E6E3-97A5-B6E6A97D6D9F}"/>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65038912-B989-3F5A-AB6C-A8510594861D}"/>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5" name="Espaço Reservado para Rodapé 4">
            <a:extLst>
              <a:ext uri="{FF2B5EF4-FFF2-40B4-BE49-F238E27FC236}">
                <a16:creationId xmlns:a16="http://schemas.microsoft.com/office/drawing/2014/main" id="{D8EB71CA-23CA-5420-6A32-1B97A1C4274C}"/>
              </a:ext>
            </a:extLst>
          </p:cNvPr>
          <p:cNvSpPr>
            <a:spLocks noGrp="1"/>
          </p:cNvSpPr>
          <p:nvPr>
            <p:ph type="ftr" sz="quarter" idx="11"/>
          </p:nvPr>
        </p:nvSpPr>
        <p:spPr/>
        <p:txBody>
          <a:bodyPr/>
          <a:lstStyle/>
          <a:p>
            <a:endParaRPr lang="pt-BR" dirty="0"/>
          </a:p>
        </p:txBody>
      </p:sp>
      <p:sp>
        <p:nvSpPr>
          <p:cNvPr id="6" name="Espaço Reservado para Número de Slide 5">
            <a:extLst>
              <a:ext uri="{FF2B5EF4-FFF2-40B4-BE49-F238E27FC236}">
                <a16:creationId xmlns:a16="http://schemas.microsoft.com/office/drawing/2014/main" id="{66ECE8D0-211E-828B-6105-95EC4B58BDA0}"/>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1620156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CE74B0A-4884-2546-6F98-294075C29127}"/>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8C3FECAF-AC00-782B-5DB9-7E08DC597AB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577972B-D38A-8B2C-F633-A16A2CFE27DF}"/>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5" name="Espaço Reservado para Rodapé 4">
            <a:extLst>
              <a:ext uri="{FF2B5EF4-FFF2-40B4-BE49-F238E27FC236}">
                <a16:creationId xmlns:a16="http://schemas.microsoft.com/office/drawing/2014/main" id="{E02F35C5-D59C-F000-C893-138BB348E55F}"/>
              </a:ext>
            </a:extLst>
          </p:cNvPr>
          <p:cNvSpPr>
            <a:spLocks noGrp="1"/>
          </p:cNvSpPr>
          <p:nvPr>
            <p:ph type="ftr" sz="quarter" idx="11"/>
          </p:nvPr>
        </p:nvSpPr>
        <p:spPr/>
        <p:txBody>
          <a:bodyPr/>
          <a:lstStyle/>
          <a:p>
            <a:endParaRPr lang="pt-BR" dirty="0"/>
          </a:p>
        </p:txBody>
      </p:sp>
      <p:sp>
        <p:nvSpPr>
          <p:cNvPr id="6" name="Espaço Reservado para Número de Slide 5">
            <a:extLst>
              <a:ext uri="{FF2B5EF4-FFF2-40B4-BE49-F238E27FC236}">
                <a16:creationId xmlns:a16="http://schemas.microsoft.com/office/drawing/2014/main" id="{2E31CF8D-DB57-CBD4-51F9-7A4409D6C055}"/>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3279424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CAE08C-89A7-9EBA-E9F5-9CBE5B28DBA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948C11A4-C235-89BB-3AC3-50B2583681F6}"/>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DB02398F-8E3A-123F-D192-43A185720C59}"/>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5" name="Espaço Reservado para Rodapé 4">
            <a:extLst>
              <a:ext uri="{FF2B5EF4-FFF2-40B4-BE49-F238E27FC236}">
                <a16:creationId xmlns:a16="http://schemas.microsoft.com/office/drawing/2014/main" id="{7CFA7A21-186C-AC65-A980-BF5B66B6C174}"/>
              </a:ext>
            </a:extLst>
          </p:cNvPr>
          <p:cNvSpPr>
            <a:spLocks noGrp="1"/>
          </p:cNvSpPr>
          <p:nvPr>
            <p:ph type="ftr" sz="quarter" idx="11"/>
          </p:nvPr>
        </p:nvSpPr>
        <p:spPr/>
        <p:txBody>
          <a:bodyPr/>
          <a:lstStyle/>
          <a:p>
            <a:endParaRPr lang="pt-BR" dirty="0"/>
          </a:p>
        </p:txBody>
      </p:sp>
      <p:sp>
        <p:nvSpPr>
          <p:cNvPr id="6" name="Espaço Reservado para Número de Slide 5">
            <a:extLst>
              <a:ext uri="{FF2B5EF4-FFF2-40B4-BE49-F238E27FC236}">
                <a16:creationId xmlns:a16="http://schemas.microsoft.com/office/drawing/2014/main" id="{422CB74A-A208-4C76-07E4-142CD9F4D71E}"/>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3672254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467D35-DE2A-769A-A632-7AD3DAC2AF93}"/>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E3897942-511C-4994-579D-316D45FC276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CDF29820-FB5D-71A8-F6D3-FD1B4D017C8C}"/>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5" name="Espaço Reservado para Rodapé 4">
            <a:extLst>
              <a:ext uri="{FF2B5EF4-FFF2-40B4-BE49-F238E27FC236}">
                <a16:creationId xmlns:a16="http://schemas.microsoft.com/office/drawing/2014/main" id="{7DEB4854-B0E9-3E0D-B33A-7BF37B2BF506}"/>
              </a:ext>
            </a:extLst>
          </p:cNvPr>
          <p:cNvSpPr>
            <a:spLocks noGrp="1"/>
          </p:cNvSpPr>
          <p:nvPr>
            <p:ph type="ftr" sz="quarter" idx="11"/>
          </p:nvPr>
        </p:nvSpPr>
        <p:spPr/>
        <p:txBody>
          <a:bodyPr/>
          <a:lstStyle/>
          <a:p>
            <a:endParaRPr lang="pt-BR" dirty="0"/>
          </a:p>
        </p:txBody>
      </p:sp>
      <p:sp>
        <p:nvSpPr>
          <p:cNvPr id="6" name="Espaço Reservado para Número de Slide 5">
            <a:extLst>
              <a:ext uri="{FF2B5EF4-FFF2-40B4-BE49-F238E27FC236}">
                <a16:creationId xmlns:a16="http://schemas.microsoft.com/office/drawing/2014/main" id="{263ABDB9-9016-43E1-BCE0-B33D2C7B869F}"/>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2342200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0D1E3E-DAF5-5E99-0164-7617924146CE}"/>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EFA39147-2D66-F7F4-3A6A-C16094400E5E}"/>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B9C65EED-E299-4BD2-8216-9FEBE496E315}"/>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1E1DDC55-77DC-0E0E-3911-5C051AA7B52D}"/>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6" name="Espaço Reservado para Rodapé 5">
            <a:extLst>
              <a:ext uri="{FF2B5EF4-FFF2-40B4-BE49-F238E27FC236}">
                <a16:creationId xmlns:a16="http://schemas.microsoft.com/office/drawing/2014/main" id="{18664008-B71E-68A4-3939-58499392958C}"/>
              </a:ext>
            </a:extLst>
          </p:cNvPr>
          <p:cNvSpPr>
            <a:spLocks noGrp="1"/>
          </p:cNvSpPr>
          <p:nvPr>
            <p:ph type="ftr" sz="quarter" idx="11"/>
          </p:nvPr>
        </p:nvSpPr>
        <p:spPr/>
        <p:txBody>
          <a:bodyPr/>
          <a:lstStyle/>
          <a:p>
            <a:endParaRPr lang="pt-BR" dirty="0"/>
          </a:p>
        </p:txBody>
      </p:sp>
      <p:sp>
        <p:nvSpPr>
          <p:cNvPr id="7" name="Espaço Reservado para Número de Slide 6">
            <a:extLst>
              <a:ext uri="{FF2B5EF4-FFF2-40B4-BE49-F238E27FC236}">
                <a16:creationId xmlns:a16="http://schemas.microsoft.com/office/drawing/2014/main" id="{E5456417-003A-A743-E123-7CFE31838D8B}"/>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3799742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0109F7-1A7F-39DB-5CA5-8D634FB74FE0}"/>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0C8FB3D3-965B-6E18-D0C8-26CD7F6F7B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DE649344-619B-A393-31BC-0C79477060DD}"/>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E67D31DA-D418-9662-2EE3-9CD1237D83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7671CA6C-17A7-FC87-2721-7680786CE464}"/>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01609237-2F3A-F00F-5DB6-BD0011FE87E8}"/>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8" name="Espaço Reservado para Rodapé 7">
            <a:extLst>
              <a:ext uri="{FF2B5EF4-FFF2-40B4-BE49-F238E27FC236}">
                <a16:creationId xmlns:a16="http://schemas.microsoft.com/office/drawing/2014/main" id="{F7EFF9C3-0ED4-AC91-E7DE-BB575A699804}"/>
              </a:ext>
            </a:extLst>
          </p:cNvPr>
          <p:cNvSpPr>
            <a:spLocks noGrp="1"/>
          </p:cNvSpPr>
          <p:nvPr>
            <p:ph type="ftr" sz="quarter" idx="11"/>
          </p:nvPr>
        </p:nvSpPr>
        <p:spPr/>
        <p:txBody>
          <a:bodyPr/>
          <a:lstStyle/>
          <a:p>
            <a:endParaRPr lang="pt-BR" dirty="0"/>
          </a:p>
        </p:txBody>
      </p:sp>
      <p:sp>
        <p:nvSpPr>
          <p:cNvPr id="9" name="Espaço Reservado para Número de Slide 8">
            <a:extLst>
              <a:ext uri="{FF2B5EF4-FFF2-40B4-BE49-F238E27FC236}">
                <a16:creationId xmlns:a16="http://schemas.microsoft.com/office/drawing/2014/main" id="{425F0D5F-ACCC-2F51-8D69-37098A9E7A75}"/>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1469610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187AB3-2309-F463-3D29-20825F4CAAB1}"/>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B6468202-DD57-367C-6295-038D12D07457}"/>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4" name="Espaço Reservado para Rodapé 3">
            <a:extLst>
              <a:ext uri="{FF2B5EF4-FFF2-40B4-BE49-F238E27FC236}">
                <a16:creationId xmlns:a16="http://schemas.microsoft.com/office/drawing/2014/main" id="{A5095DDD-207A-03D7-3E1D-DED35185CDD5}"/>
              </a:ext>
            </a:extLst>
          </p:cNvPr>
          <p:cNvSpPr>
            <a:spLocks noGrp="1"/>
          </p:cNvSpPr>
          <p:nvPr>
            <p:ph type="ftr" sz="quarter" idx="11"/>
          </p:nvPr>
        </p:nvSpPr>
        <p:spPr/>
        <p:txBody>
          <a:bodyPr/>
          <a:lstStyle/>
          <a:p>
            <a:endParaRPr lang="pt-BR" dirty="0"/>
          </a:p>
        </p:txBody>
      </p:sp>
      <p:sp>
        <p:nvSpPr>
          <p:cNvPr id="5" name="Espaço Reservado para Número de Slide 4">
            <a:extLst>
              <a:ext uri="{FF2B5EF4-FFF2-40B4-BE49-F238E27FC236}">
                <a16:creationId xmlns:a16="http://schemas.microsoft.com/office/drawing/2014/main" id="{115FC31F-959A-E21B-24CD-445DFB825308}"/>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2116110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082EDF29-C193-3E81-F030-5AF290A649A2}"/>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3" name="Espaço Reservado para Rodapé 2">
            <a:extLst>
              <a:ext uri="{FF2B5EF4-FFF2-40B4-BE49-F238E27FC236}">
                <a16:creationId xmlns:a16="http://schemas.microsoft.com/office/drawing/2014/main" id="{37EB91A2-1795-8E93-5877-0E0CE9809545}"/>
              </a:ext>
            </a:extLst>
          </p:cNvPr>
          <p:cNvSpPr>
            <a:spLocks noGrp="1"/>
          </p:cNvSpPr>
          <p:nvPr>
            <p:ph type="ftr" sz="quarter" idx="1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308053DC-2C5A-AC66-8E02-83E7866C25FA}"/>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3549574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E19713-7C86-C8AB-1092-C637960D5F4F}"/>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E6D20C43-1721-6600-9A51-47A5ECA941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683D9057-39BF-106F-2659-ED051D3AC8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AA094CE-9EC9-4D3D-AC14-B04374EA4151}"/>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6" name="Espaço Reservado para Rodapé 5">
            <a:extLst>
              <a:ext uri="{FF2B5EF4-FFF2-40B4-BE49-F238E27FC236}">
                <a16:creationId xmlns:a16="http://schemas.microsoft.com/office/drawing/2014/main" id="{5FF7C4D6-54F7-6EA1-407A-5AEA7D61F1F3}"/>
              </a:ext>
            </a:extLst>
          </p:cNvPr>
          <p:cNvSpPr>
            <a:spLocks noGrp="1"/>
          </p:cNvSpPr>
          <p:nvPr>
            <p:ph type="ftr" sz="quarter" idx="11"/>
          </p:nvPr>
        </p:nvSpPr>
        <p:spPr/>
        <p:txBody>
          <a:bodyPr/>
          <a:lstStyle/>
          <a:p>
            <a:endParaRPr lang="pt-BR" dirty="0"/>
          </a:p>
        </p:txBody>
      </p:sp>
      <p:sp>
        <p:nvSpPr>
          <p:cNvPr id="7" name="Espaço Reservado para Número de Slide 6">
            <a:extLst>
              <a:ext uri="{FF2B5EF4-FFF2-40B4-BE49-F238E27FC236}">
                <a16:creationId xmlns:a16="http://schemas.microsoft.com/office/drawing/2014/main" id="{B774DC42-4561-DEFA-0881-0EC680641E7C}"/>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726208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BD9CEB-DE5A-C780-BD78-A21C749FF15F}"/>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5053FAF9-06B2-CE83-B815-167C254C42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dirty="0"/>
          </a:p>
        </p:txBody>
      </p:sp>
      <p:sp>
        <p:nvSpPr>
          <p:cNvPr id="4" name="Espaço Reservado para Texto 3">
            <a:extLst>
              <a:ext uri="{FF2B5EF4-FFF2-40B4-BE49-F238E27FC236}">
                <a16:creationId xmlns:a16="http://schemas.microsoft.com/office/drawing/2014/main" id="{A16E6331-426E-B23C-A0DA-AF248BD43D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C6ED90E1-8EF5-7151-184F-C5A0EBBBECAA}"/>
              </a:ext>
            </a:extLst>
          </p:cNvPr>
          <p:cNvSpPr>
            <a:spLocks noGrp="1"/>
          </p:cNvSpPr>
          <p:nvPr>
            <p:ph type="dt" sz="half" idx="10"/>
          </p:nvPr>
        </p:nvSpPr>
        <p:spPr/>
        <p:txBody>
          <a:bodyPr/>
          <a:lstStyle/>
          <a:p>
            <a:fld id="{28D14FA2-08DC-4B8C-B8C8-6320F8ED2571}" type="datetimeFigureOut">
              <a:rPr lang="pt-BR" smtClean="0"/>
              <a:t>26/05/2026</a:t>
            </a:fld>
            <a:endParaRPr lang="pt-BR" dirty="0"/>
          </a:p>
        </p:txBody>
      </p:sp>
      <p:sp>
        <p:nvSpPr>
          <p:cNvPr id="6" name="Espaço Reservado para Rodapé 5">
            <a:extLst>
              <a:ext uri="{FF2B5EF4-FFF2-40B4-BE49-F238E27FC236}">
                <a16:creationId xmlns:a16="http://schemas.microsoft.com/office/drawing/2014/main" id="{238D6D69-C38B-C2B4-1BE9-11315B4C274F}"/>
              </a:ext>
            </a:extLst>
          </p:cNvPr>
          <p:cNvSpPr>
            <a:spLocks noGrp="1"/>
          </p:cNvSpPr>
          <p:nvPr>
            <p:ph type="ftr" sz="quarter" idx="11"/>
          </p:nvPr>
        </p:nvSpPr>
        <p:spPr/>
        <p:txBody>
          <a:bodyPr/>
          <a:lstStyle/>
          <a:p>
            <a:endParaRPr lang="pt-BR" dirty="0"/>
          </a:p>
        </p:txBody>
      </p:sp>
      <p:sp>
        <p:nvSpPr>
          <p:cNvPr id="7" name="Espaço Reservado para Número de Slide 6">
            <a:extLst>
              <a:ext uri="{FF2B5EF4-FFF2-40B4-BE49-F238E27FC236}">
                <a16:creationId xmlns:a16="http://schemas.microsoft.com/office/drawing/2014/main" id="{0848D858-B539-4AE5-27B1-F5AC89B2357D}"/>
              </a:ext>
            </a:extLst>
          </p:cNvPr>
          <p:cNvSpPr>
            <a:spLocks noGrp="1"/>
          </p:cNvSpPr>
          <p:nvPr>
            <p:ph type="sldNum" sz="quarter" idx="12"/>
          </p:nvPr>
        </p:nvSpPr>
        <p:spPr/>
        <p:txBody>
          <a:bodyPr/>
          <a:lstStyle/>
          <a:p>
            <a:fld id="{321B469B-7BB2-43AC-BA91-D27327EF199F}" type="slidenum">
              <a:rPr lang="pt-BR" smtClean="0"/>
              <a:t>‹nº›</a:t>
            </a:fld>
            <a:endParaRPr lang="pt-BR" dirty="0"/>
          </a:p>
        </p:txBody>
      </p:sp>
    </p:spTree>
    <p:extLst>
      <p:ext uri="{BB962C8B-B14F-4D97-AF65-F5344CB8AC3E}">
        <p14:creationId xmlns:p14="http://schemas.microsoft.com/office/powerpoint/2010/main" val="1746614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A559BE3D-A666-DA74-CDEB-1561FC47FC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8356CD96-5D17-6B84-5A52-E13361B155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4F1A6546-1E6D-218B-AD8D-B57F5AEAD3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8D14FA2-08DC-4B8C-B8C8-6320F8ED2571}" type="datetimeFigureOut">
              <a:rPr lang="pt-BR" smtClean="0"/>
              <a:t>26/05/2026</a:t>
            </a:fld>
            <a:endParaRPr lang="pt-BR" dirty="0"/>
          </a:p>
        </p:txBody>
      </p:sp>
      <p:sp>
        <p:nvSpPr>
          <p:cNvPr id="5" name="Espaço Reservado para Rodapé 4">
            <a:extLst>
              <a:ext uri="{FF2B5EF4-FFF2-40B4-BE49-F238E27FC236}">
                <a16:creationId xmlns:a16="http://schemas.microsoft.com/office/drawing/2014/main" id="{CA4C9DD1-A822-A119-03CF-978690A00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dirty="0"/>
          </a:p>
        </p:txBody>
      </p:sp>
      <p:sp>
        <p:nvSpPr>
          <p:cNvPr id="6" name="Espaço Reservado para Número de Slide 5">
            <a:extLst>
              <a:ext uri="{FF2B5EF4-FFF2-40B4-BE49-F238E27FC236}">
                <a16:creationId xmlns:a16="http://schemas.microsoft.com/office/drawing/2014/main" id="{3FB87207-7E66-96E6-25EA-AF7DCDA00F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21B469B-7BB2-43AC-BA91-D27327EF199F}" type="slidenum">
              <a:rPr lang="pt-BR" smtClean="0"/>
              <a:t>‹nº›</a:t>
            </a:fld>
            <a:endParaRPr lang="pt-BR" dirty="0"/>
          </a:p>
        </p:txBody>
      </p:sp>
    </p:spTree>
    <p:extLst>
      <p:ext uri="{BB962C8B-B14F-4D97-AF65-F5344CB8AC3E}">
        <p14:creationId xmlns:p14="http://schemas.microsoft.com/office/powerpoint/2010/main" val="853566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2F06C436-0C73-96F8-AEC9-BF89FA4200DD}"/>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3BBD6397-E0A4-7CDB-54C9-3541F2217AFC}"/>
              </a:ext>
            </a:extLst>
          </p:cNvPr>
          <p:cNvSpPr txBox="1"/>
          <p:nvPr/>
        </p:nvSpPr>
        <p:spPr>
          <a:xfrm>
            <a:off x="862264" y="906020"/>
            <a:ext cx="10467472" cy="4945200"/>
          </a:xfrm>
          <a:prstGeom prst="rect">
            <a:avLst/>
          </a:prstGeom>
          <a:noFill/>
        </p:spPr>
        <p:txBody>
          <a:bodyPr wrap="square" rtlCol="0">
            <a:spAutoFit/>
          </a:bodyPr>
          <a:lstStyle/>
          <a:p>
            <a:pPr algn="ctr">
              <a:lnSpc>
                <a:spcPct val="150000"/>
              </a:lnSpc>
            </a:pPr>
            <a:r>
              <a:rPr lang="pt-BR" sz="3600" b="1" u="sng" dirty="0">
                <a:solidFill>
                  <a:schemeClr val="bg1"/>
                </a:solidFill>
                <a:latin typeface="Arial" panose="020B0604020202020204" pitchFamily="34" charset="0"/>
                <a:cs typeface="Arial" panose="020B0604020202020204" pitchFamily="34" charset="0"/>
              </a:rPr>
              <a:t>Playbook</a:t>
            </a:r>
          </a:p>
          <a:p>
            <a:pPr algn="ctr">
              <a:lnSpc>
                <a:spcPct val="150000"/>
              </a:lnSpc>
            </a:pPr>
            <a:r>
              <a:rPr lang="pt-BR" sz="3600" dirty="0">
                <a:solidFill>
                  <a:schemeClr val="bg1"/>
                </a:solidFill>
                <a:latin typeface="Arial" panose="020B0604020202020204" pitchFamily="34" charset="0"/>
                <a:cs typeface="Arial" panose="020B0604020202020204" pitchFamily="34" charset="0"/>
              </a:rPr>
              <a:t>Guia de Apresentação</a:t>
            </a:r>
            <a:endParaRPr lang="pt-BR" sz="2400" dirty="0">
              <a:solidFill>
                <a:schemeClr val="bg1"/>
              </a:solidFill>
              <a:latin typeface="Arial" panose="020B0604020202020204" pitchFamily="34" charset="0"/>
              <a:cs typeface="Arial" panose="020B0604020202020204" pitchFamily="34" charset="0"/>
            </a:endParaRPr>
          </a:p>
          <a:p>
            <a:pPr algn="ctr">
              <a:lnSpc>
                <a:spcPct val="150000"/>
              </a:lnSpc>
            </a:pPr>
            <a:endParaRPr lang="pt-BR" sz="2400" b="1" u="sng" dirty="0">
              <a:solidFill>
                <a:schemeClr val="bg1"/>
              </a:solidFill>
              <a:latin typeface="Arial" panose="020B0604020202020204" pitchFamily="34" charset="0"/>
              <a:cs typeface="Arial" panose="020B0604020202020204" pitchFamily="34" charset="0"/>
            </a:endParaRPr>
          </a:p>
          <a:p>
            <a:pPr algn="ctr">
              <a:lnSpc>
                <a:spcPct val="150000"/>
              </a:lnSpc>
            </a:pPr>
            <a:r>
              <a:rPr lang="pt-BR" sz="6000" b="1" dirty="0">
                <a:solidFill>
                  <a:schemeClr val="bg1"/>
                </a:solidFill>
                <a:latin typeface="Arial" panose="020B0604020202020204" pitchFamily="34" charset="0"/>
                <a:cs typeface="Arial" panose="020B0604020202020204" pitchFamily="34" charset="0"/>
              </a:rPr>
              <a:t>Nova NR-1: obrigação que é oportunidade</a:t>
            </a:r>
          </a:p>
        </p:txBody>
      </p:sp>
    </p:spTree>
    <p:extLst>
      <p:ext uri="{BB962C8B-B14F-4D97-AF65-F5344CB8AC3E}">
        <p14:creationId xmlns:p14="http://schemas.microsoft.com/office/powerpoint/2010/main" val="2656074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5A67C-442D-B579-0951-657FA8FD6A99}"/>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4D71725C-F02D-FA28-7F02-FBE17FE8BC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31789"/>
          </a:xfrm>
          <a:prstGeom prst="rect">
            <a:avLst/>
          </a:prstGeom>
        </p:spPr>
      </p:pic>
      <p:pic>
        <p:nvPicPr>
          <p:cNvPr id="4" name="Imagem 3">
            <a:extLst>
              <a:ext uri="{FF2B5EF4-FFF2-40B4-BE49-F238E27FC236}">
                <a16:creationId xmlns:a16="http://schemas.microsoft.com/office/drawing/2014/main" id="{DE8E26AD-9E6F-69DE-3BEA-EBAA4B0CFB1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3483250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16D76-68B5-8B5A-4B5A-81E56547B591}"/>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50F5512A-4684-2412-60B7-E6D1AB5917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210"/>
            <a:ext cx="12192000" cy="6805579"/>
          </a:xfrm>
          <a:prstGeom prst="rect">
            <a:avLst/>
          </a:prstGeom>
        </p:spPr>
      </p:pic>
      <p:pic>
        <p:nvPicPr>
          <p:cNvPr id="4" name="Imagem 3">
            <a:extLst>
              <a:ext uri="{FF2B5EF4-FFF2-40B4-BE49-F238E27FC236}">
                <a16:creationId xmlns:a16="http://schemas.microsoft.com/office/drawing/2014/main" id="{E5B51650-C95D-91CE-8776-990F8ECC3A1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975912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09C64-2E24-EC41-CC12-29C5ED1025B9}"/>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C7110F10-5605-4B7E-4496-8EEC10CD5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9E392FEF-FDC3-7C22-50B8-6239A2EB80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3754219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5DD4B-65FA-492D-8327-58EE42E23D8C}"/>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31B69D16-2292-8783-CF89-02082E3092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210"/>
            <a:ext cx="12192000" cy="6805579"/>
          </a:xfrm>
          <a:prstGeom prst="rect">
            <a:avLst/>
          </a:prstGeom>
        </p:spPr>
      </p:pic>
      <p:pic>
        <p:nvPicPr>
          <p:cNvPr id="4" name="Imagem 3">
            <a:extLst>
              <a:ext uri="{FF2B5EF4-FFF2-40B4-BE49-F238E27FC236}">
                <a16:creationId xmlns:a16="http://schemas.microsoft.com/office/drawing/2014/main" id="{D8E4C7F7-479E-F9E2-B557-E6E65B0C90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3097277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DA4868-BC2B-414F-8CCB-3B983751DA72}"/>
            </a:ext>
          </a:extLst>
        </p:cNvPr>
        <p:cNvGrpSpPr/>
        <p:nvPr/>
      </p:nvGrpSpPr>
      <p:grpSpPr>
        <a:xfrm>
          <a:off x="0" y="0"/>
          <a:ext cx="0" cy="0"/>
          <a:chOff x="0" y="0"/>
          <a:chExt cx="0" cy="0"/>
        </a:xfrm>
      </p:grpSpPr>
      <p:sp>
        <p:nvSpPr>
          <p:cNvPr id="25"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5" name="Imagem 4">
            <a:extLst>
              <a:ext uri="{FF2B5EF4-FFF2-40B4-BE49-F238E27FC236}">
                <a16:creationId xmlns:a16="http://schemas.microsoft.com/office/drawing/2014/main" id="{F1D84862-BB82-CAC2-AC3E-3443581A9E9C}"/>
              </a:ext>
            </a:extLst>
          </p:cNvPr>
          <p:cNvPicPr>
            <a:picLocks noChangeAspect="1"/>
          </p:cNvPicPr>
          <p:nvPr/>
        </p:nvPicPr>
        <p:blipFill>
          <a:blip r:embed="rId3">
            <a:extLst>
              <a:ext uri="{28A0092B-C50C-407E-A947-70E740481C1C}">
                <a14:useLocalDpi xmlns:a14="http://schemas.microsoft.com/office/drawing/2010/main" val="0"/>
              </a:ext>
            </a:extLst>
          </a:blip>
          <a:srcRect b="19"/>
          <a:stretch>
            <a:fillRect/>
          </a:stretch>
        </p:blipFill>
        <p:spPr>
          <a:xfrm>
            <a:off x="20" y="1282"/>
            <a:ext cx="12191980" cy="6856718"/>
          </a:xfrm>
          <a:prstGeom prst="rect">
            <a:avLst/>
          </a:prstGeom>
        </p:spPr>
      </p:pic>
      <p:pic>
        <p:nvPicPr>
          <p:cNvPr id="3" name="Imagem 2">
            <a:extLst>
              <a:ext uri="{FF2B5EF4-FFF2-40B4-BE49-F238E27FC236}">
                <a16:creationId xmlns:a16="http://schemas.microsoft.com/office/drawing/2014/main" id="{991E0181-F771-3780-ACFC-CC1B9415D26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2586715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7947A-68A2-0E52-7966-27353F0CC987}"/>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2BC734DD-10B2-A5A7-B71A-F0C491BB3A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210"/>
            <a:ext cx="12192000" cy="6805579"/>
          </a:xfrm>
          <a:prstGeom prst="rect">
            <a:avLst/>
          </a:prstGeom>
        </p:spPr>
      </p:pic>
      <p:pic>
        <p:nvPicPr>
          <p:cNvPr id="4" name="Imagem 3">
            <a:extLst>
              <a:ext uri="{FF2B5EF4-FFF2-40B4-BE49-F238E27FC236}">
                <a16:creationId xmlns:a16="http://schemas.microsoft.com/office/drawing/2014/main" id="{20AAC937-BB7C-16A1-C986-6D2D82C8D1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3573428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46B6D-AAAE-27C3-69E9-8565702A35D0}"/>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1D1F5582-9CF2-2A3A-80F7-1D9981F72D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C1FA2C4D-40ED-D1C5-16F2-B04F0856B2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277375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F6378-BCEC-DA89-88B7-DD274F591F4F}"/>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BC71A299-6F23-FBB9-D5FA-040C64F635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335534D4-80FC-B486-8F0E-37D8870CABC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2748269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E6671-3A2E-18A9-572C-7108C2C6C44A}"/>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33981778-4A70-C8A2-D175-692A79DAEE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0B300F07-0F2A-54E8-B4E4-61867EA2D0F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1264614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5181E-1AE1-5812-BD88-270B8A52189E}"/>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15CDEEB6-D54C-2FE7-24D1-3F2F829C81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257CD53A-9C4E-9217-76CB-AE14FCAF92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2143636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18A73E22-6452-7E42-95D0-EEFCBBAE78BF}"/>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66EE4A88-1D67-670E-5EB9-497734E6133C}"/>
              </a:ext>
            </a:extLst>
          </p:cNvPr>
          <p:cNvSpPr txBox="1"/>
          <p:nvPr/>
        </p:nvSpPr>
        <p:spPr>
          <a:xfrm>
            <a:off x="745959" y="186174"/>
            <a:ext cx="10467472" cy="4282647"/>
          </a:xfrm>
          <a:prstGeom prst="rect">
            <a:avLst/>
          </a:prstGeom>
          <a:noFill/>
        </p:spPr>
        <p:txBody>
          <a:bodyPr wrap="square" rtlCol="0">
            <a:spAutoFit/>
          </a:bodyPr>
          <a:lstStyle/>
          <a:p>
            <a:pPr>
              <a:lnSpc>
                <a:spcPct val="150000"/>
              </a:lnSpc>
            </a:pPr>
            <a:r>
              <a:rPr lang="pt-BR" sz="2400" b="1" u="sng" dirty="0">
                <a:solidFill>
                  <a:schemeClr val="bg1"/>
                </a:solidFill>
                <a:latin typeface="Arial" panose="020B0604020202020204" pitchFamily="34" charset="0"/>
                <a:cs typeface="Arial" panose="020B0604020202020204" pitchFamily="34" charset="0"/>
              </a:rPr>
              <a:t>Atenção: (oculte este slide após fazer seus ajustes)</a:t>
            </a:r>
          </a:p>
          <a:p>
            <a:pPr marL="457200" indent="-457200">
              <a:lnSpc>
                <a:spcPct val="150000"/>
              </a:lnSpc>
              <a:buFont typeface="+mj-lt"/>
              <a:buAutoNum type="arabicPeriod"/>
            </a:pPr>
            <a:r>
              <a:rPr lang="pt-BR" sz="2000" dirty="0">
                <a:solidFill>
                  <a:schemeClr val="bg1"/>
                </a:solidFill>
                <a:latin typeface="Arial" panose="020B0604020202020204" pitchFamily="34" charset="0"/>
                <a:cs typeface="Arial" panose="020B0604020202020204" pitchFamily="34" charset="0"/>
              </a:rPr>
              <a:t>Cada slide desta apresentação é uma imagem única. Você não pode editá-los, mas pode superpor elementos para alterá-los.</a:t>
            </a:r>
          </a:p>
          <a:p>
            <a:pPr marL="457200" indent="-457200">
              <a:lnSpc>
                <a:spcPct val="150000"/>
              </a:lnSpc>
              <a:buFont typeface="+mj-lt"/>
              <a:buAutoNum type="arabicPeriod"/>
            </a:pPr>
            <a:r>
              <a:rPr lang="pt-BR" sz="2000" dirty="0">
                <a:solidFill>
                  <a:schemeClr val="bg1"/>
                </a:solidFill>
                <a:latin typeface="Arial" panose="020B0604020202020204" pitchFamily="34" charset="0"/>
                <a:cs typeface="Arial" panose="020B0604020202020204" pitchFamily="34" charset="0"/>
              </a:rPr>
              <a:t>As anotações são orientações. Você pode ajustá-las conforme mensagem pretendida.</a:t>
            </a:r>
          </a:p>
          <a:p>
            <a:pPr marL="457200" indent="-457200">
              <a:lnSpc>
                <a:spcPct val="150000"/>
              </a:lnSpc>
              <a:buFont typeface="+mj-lt"/>
              <a:buAutoNum type="arabicPeriod"/>
            </a:pPr>
            <a:r>
              <a:rPr lang="pt-BR" sz="2000" dirty="0">
                <a:solidFill>
                  <a:schemeClr val="bg1"/>
                </a:solidFill>
                <a:latin typeface="Arial" panose="020B0604020202020204" pitchFamily="34" charset="0"/>
                <a:cs typeface="Arial" panose="020B0604020202020204" pitchFamily="34" charset="0"/>
              </a:rPr>
              <a:t>Você pode inserir slides ou retirar slides para ajustar. Recomendamos fazer uma cópia da apresentação para não perder slides originais. Esta apresentação possui uma mensagem completa, mas pode ser modificada pra melhor se ajustar à sua intenção.</a:t>
            </a:r>
          </a:p>
          <a:p>
            <a:pPr marL="457200" indent="-457200">
              <a:lnSpc>
                <a:spcPct val="150000"/>
              </a:lnSpc>
              <a:buFont typeface="+mj-lt"/>
              <a:buAutoNum type="arabicPeriod"/>
            </a:pPr>
            <a:r>
              <a:rPr lang="pt-BR" sz="2000" dirty="0">
                <a:solidFill>
                  <a:schemeClr val="bg1"/>
                </a:solidFill>
                <a:latin typeface="Arial" panose="020B0604020202020204" pitchFamily="34" charset="0"/>
                <a:cs typeface="Arial" panose="020B0604020202020204" pitchFamily="34" charset="0"/>
              </a:rPr>
              <a:t>A duração da apresentação é condicionada pela extensão da fala, os 18 slides originais foram planejados para aproximadamente 60 min de apresentação.</a:t>
            </a:r>
          </a:p>
        </p:txBody>
      </p:sp>
    </p:spTree>
    <p:extLst>
      <p:ext uri="{BB962C8B-B14F-4D97-AF65-F5344CB8AC3E}">
        <p14:creationId xmlns:p14="http://schemas.microsoft.com/office/powerpoint/2010/main" val="61281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CB8A6-D99A-E5F6-28B6-60E2838C1816}"/>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434DB87A-5342-9565-685D-8DF509D30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2FFB6981-07EA-3BB0-04FD-9CCE0EFFC31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4068648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7D129-C116-2DAD-8409-63B2E2FA7074}"/>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686A12F8-9475-1D05-C189-6F322587C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6CC76009-D4CB-A668-9C97-6B4C95EF232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4266295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CD435-627F-6FEB-6B72-18A191D782A6}"/>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9E6BEBDD-4186-6F8A-E388-728C9F1A38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pic>
        <p:nvPicPr>
          <p:cNvPr id="4" name="Imagem 3">
            <a:extLst>
              <a:ext uri="{FF2B5EF4-FFF2-40B4-BE49-F238E27FC236}">
                <a16:creationId xmlns:a16="http://schemas.microsoft.com/office/drawing/2014/main" id="{D5CACD73-E8B3-7361-3D21-C703385FB0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2610645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FB263-8B65-4038-8CD7-1C528D89A6CB}"/>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FDC8316C-0A2D-CDEA-CE8F-74882CEC6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4E29D45B-9C0D-D2B0-7ED5-C4370B6B1AA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14914413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89DA8-DEE4-E386-BAC0-00599BD0ACB4}"/>
            </a:ext>
          </a:extLst>
        </p:cNvPr>
        <p:cNvGrpSpPr/>
        <p:nvPr/>
      </p:nvGrpSpPr>
      <p:grpSpPr>
        <a:xfrm>
          <a:off x="0" y="0"/>
          <a:ext cx="0" cy="0"/>
          <a:chOff x="0" y="0"/>
          <a:chExt cx="0" cy="0"/>
        </a:xfrm>
      </p:grpSpPr>
      <p:pic>
        <p:nvPicPr>
          <p:cNvPr id="10" name="Imagem 9">
            <a:extLst>
              <a:ext uri="{FF2B5EF4-FFF2-40B4-BE49-F238E27FC236}">
                <a16:creationId xmlns:a16="http://schemas.microsoft.com/office/drawing/2014/main" id="{7D968A67-4A67-3C4A-8EF8-A892C0CE0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Imagem 2">
            <a:extLst>
              <a:ext uri="{FF2B5EF4-FFF2-40B4-BE49-F238E27FC236}">
                <a16:creationId xmlns:a16="http://schemas.microsoft.com/office/drawing/2014/main" id="{B2176EF0-CEC3-198A-223C-DB96B8C0BB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1434908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4651F-C935-3F98-4D1E-94972306302A}"/>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7FFC7642-334B-8B69-E276-2BFB2AE7D9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8"/>
            <a:ext cx="12192000" cy="6857143"/>
          </a:xfrm>
          <a:prstGeom prst="rect">
            <a:avLst/>
          </a:prstGeom>
        </p:spPr>
      </p:pic>
      <p:pic>
        <p:nvPicPr>
          <p:cNvPr id="4" name="Imagem 3">
            <a:extLst>
              <a:ext uri="{FF2B5EF4-FFF2-40B4-BE49-F238E27FC236}">
                <a16:creationId xmlns:a16="http://schemas.microsoft.com/office/drawing/2014/main" id="{18973A5E-7B2A-1482-24EE-F1C35513384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1317716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D3D58-E2F2-9688-DF14-EC117FE31174}"/>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29E30197-673F-85DA-9294-E72D155FA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210"/>
            <a:ext cx="12192000" cy="6805579"/>
          </a:xfrm>
          <a:prstGeom prst="rect">
            <a:avLst/>
          </a:prstGeom>
        </p:spPr>
      </p:pic>
      <p:pic>
        <p:nvPicPr>
          <p:cNvPr id="2" name="Imagem 1">
            <a:extLst>
              <a:ext uri="{FF2B5EF4-FFF2-40B4-BE49-F238E27FC236}">
                <a16:creationId xmlns:a16="http://schemas.microsoft.com/office/drawing/2014/main" id="{51444164-3D17-7104-A397-787F683A90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1903377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62544"/>
        </a:solidFill>
        <a:effectLst/>
      </p:bgPr>
    </p:bg>
    <p:spTree>
      <p:nvGrpSpPr>
        <p:cNvPr id="1" name="">
          <a:extLst>
            <a:ext uri="{FF2B5EF4-FFF2-40B4-BE49-F238E27FC236}">
              <a16:creationId xmlns:a16="http://schemas.microsoft.com/office/drawing/2014/main" id="{254CBCD7-3534-87E5-FA43-17CAC6D29C1E}"/>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F69859E3-C558-8CA4-8BE1-42A4011DEC1C}"/>
              </a:ext>
            </a:extLst>
          </p:cNvPr>
          <p:cNvSpPr txBox="1"/>
          <p:nvPr/>
        </p:nvSpPr>
        <p:spPr>
          <a:xfrm>
            <a:off x="481264" y="427503"/>
            <a:ext cx="11151936" cy="2246769"/>
          </a:xfrm>
          <a:prstGeom prst="rect">
            <a:avLst/>
          </a:prstGeom>
          <a:noFill/>
        </p:spPr>
        <p:txBody>
          <a:bodyPr wrap="square" rtlCol="0">
            <a:spAutoFit/>
          </a:bodyPr>
          <a:lstStyle/>
          <a:p>
            <a:r>
              <a:rPr lang="pt-BR" sz="2800" b="1" dirty="0">
                <a:solidFill>
                  <a:schemeClr val="accent2">
                    <a:lumMod val="60000"/>
                    <a:lumOff val="40000"/>
                  </a:schemeClr>
                </a:solidFill>
              </a:rPr>
              <a:t>“A mudança começa com uma nova visão de gestão.“</a:t>
            </a:r>
          </a:p>
          <a:p>
            <a:endParaRPr lang="pt-BR" sz="2800" dirty="0">
              <a:solidFill>
                <a:schemeClr val="accent2">
                  <a:lumMod val="60000"/>
                  <a:lumOff val="40000"/>
                </a:schemeClr>
              </a:solidFill>
            </a:endParaRPr>
          </a:p>
          <a:p>
            <a:r>
              <a:rPr lang="pt-BR" sz="2800" dirty="0">
                <a:solidFill>
                  <a:schemeClr val="accent2">
                    <a:lumMod val="60000"/>
                    <a:lumOff val="40000"/>
                  </a:schemeClr>
                </a:solidFill>
              </a:rPr>
              <a:t>Não deixe para amanhã a profissionalização da governança do seu ambiente de trabalho. A diretriz da NR-1 é a porta de entrada. Mas para atingir o pódio é preciso jogar pra vencer.</a:t>
            </a:r>
          </a:p>
        </p:txBody>
      </p:sp>
      <p:sp>
        <p:nvSpPr>
          <p:cNvPr id="5" name="CaixaDeTexto 4">
            <a:extLst>
              <a:ext uri="{FF2B5EF4-FFF2-40B4-BE49-F238E27FC236}">
                <a16:creationId xmlns:a16="http://schemas.microsoft.com/office/drawing/2014/main" id="{65EDD870-50BE-00DD-4E4A-A3D8B90552FC}"/>
              </a:ext>
            </a:extLst>
          </p:cNvPr>
          <p:cNvSpPr txBox="1"/>
          <p:nvPr/>
        </p:nvSpPr>
        <p:spPr>
          <a:xfrm>
            <a:off x="4515854" y="3568175"/>
            <a:ext cx="6978315" cy="2862322"/>
          </a:xfrm>
          <a:prstGeom prst="rect">
            <a:avLst/>
          </a:prstGeom>
          <a:noFill/>
        </p:spPr>
        <p:txBody>
          <a:bodyPr wrap="square" rtlCol="0">
            <a:spAutoFit/>
          </a:bodyPr>
          <a:lstStyle/>
          <a:p>
            <a:pPr algn="r"/>
            <a:r>
              <a:rPr lang="pt-BR" sz="3600" dirty="0">
                <a:solidFill>
                  <a:schemeClr val="bg1"/>
                </a:solidFill>
                <a:latin typeface="Arial" panose="020B0604020202020204" pitchFamily="34" charset="0"/>
                <a:cs typeface="Arial" panose="020B0604020202020204" pitchFamily="34" charset="0"/>
              </a:rPr>
              <a:t>Nome</a:t>
            </a:r>
          </a:p>
          <a:p>
            <a:pPr algn="r"/>
            <a:r>
              <a:rPr lang="pt-BR" sz="3600" dirty="0">
                <a:solidFill>
                  <a:schemeClr val="bg1"/>
                </a:solidFill>
                <a:latin typeface="Arial" panose="020B0604020202020204" pitchFamily="34" charset="0"/>
                <a:cs typeface="Arial" panose="020B0604020202020204" pitchFamily="34" charset="0"/>
              </a:rPr>
              <a:t>Telefone</a:t>
            </a:r>
          </a:p>
          <a:p>
            <a:pPr algn="r"/>
            <a:r>
              <a:rPr lang="pt-BR" sz="3600" dirty="0">
                <a:solidFill>
                  <a:schemeClr val="bg1"/>
                </a:solidFill>
                <a:latin typeface="Arial" panose="020B0604020202020204" pitchFamily="34" charset="0"/>
                <a:cs typeface="Arial" panose="020B0604020202020204" pitchFamily="34" charset="0"/>
              </a:rPr>
              <a:t>E-mail</a:t>
            </a:r>
          </a:p>
          <a:p>
            <a:pPr algn="r"/>
            <a:r>
              <a:rPr lang="pt-BR" sz="3600" dirty="0">
                <a:solidFill>
                  <a:schemeClr val="bg1"/>
                </a:solidFill>
                <a:latin typeface="Arial" panose="020B0604020202020204" pitchFamily="34" charset="0"/>
                <a:cs typeface="Arial" panose="020B0604020202020204" pitchFamily="34" charset="0"/>
              </a:rPr>
              <a:t>Rede Social</a:t>
            </a:r>
          </a:p>
          <a:p>
            <a:pPr algn="r"/>
            <a:r>
              <a:rPr lang="pt-BR" sz="3600" dirty="0">
                <a:solidFill>
                  <a:schemeClr val="bg1"/>
                </a:solidFill>
                <a:latin typeface="Arial" panose="020B0604020202020204" pitchFamily="34" charset="0"/>
                <a:cs typeface="Arial" panose="020B0604020202020204" pitchFamily="34" charset="0"/>
              </a:rPr>
              <a:t>Site.</a:t>
            </a:r>
          </a:p>
        </p:txBody>
      </p:sp>
      <p:pic>
        <p:nvPicPr>
          <p:cNvPr id="2" name="Imagem 1">
            <a:extLst>
              <a:ext uri="{FF2B5EF4-FFF2-40B4-BE49-F238E27FC236}">
                <a16:creationId xmlns:a16="http://schemas.microsoft.com/office/drawing/2014/main" id="{9891871A-63B8-1265-2CFE-A140BD4508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495746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A6C95EEF-C9D9-991A-D661-6758317E2D68}"/>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604D7080-AE83-FFB6-23E3-53D9CB47B95D}"/>
              </a:ext>
            </a:extLst>
          </p:cNvPr>
          <p:cNvSpPr txBox="1"/>
          <p:nvPr/>
        </p:nvSpPr>
        <p:spPr>
          <a:xfrm>
            <a:off x="745959" y="186174"/>
            <a:ext cx="10467472" cy="5563831"/>
          </a:xfrm>
          <a:prstGeom prst="rect">
            <a:avLst/>
          </a:prstGeom>
          <a:noFill/>
        </p:spPr>
        <p:txBody>
          <a:bodyPr wrap="square" rtlCol="0">
            <a:spAutoFit/>
          </a:bodyPr>
          <a:lstStyle/>
          <a:p>
            <a:pPr>
              <a:lnSpc>
                <a:spcPct val="150000"/>
              </a:lnSpc>
            </a:pPr>
            <a:r>
              <a:rPr lang="pt-BR" sz="2400" b="1" u="sng" dirty="0">
                <a:solidFill>
                  <a:schemeClr val="bg1"/>
                </a:solidFill>
                <a:latin typeface="Arial" panose="020B0604020202020204" pitchFamily="34" charset="0"/>
                <a:cs typeface="Arial" panose="020B0604020202020204" pitchFamily="34" charset="0"/>
              </a:rPr>
              <a:t>Inícios poderosos 1</a:t>
            </a:r>
          </a:p>
          <a:p>
            <a:r>
              <a:rPr lang="pt-BR" sz="2400" dirty="0">
                <a:solidFill>
                  <a:schemeClr val="bg1"/>
                </a:solidFill>
              </a:rPr>
              <a:t>Em vez de começar com apresentações formais, comece com um dado que conecte o bolso deles ao problema.</a:t>
            </a:r>
          </a:p>
          <a:p>
            <a:endParaRPr lang="pt-BR" sz="2400" dirty="0">
              <a:solidFill>
                <a:schemeClr val="bg1"/>
              </a:solidFill>
            </a:endParaRPr>
          </a:p>
          <a:p>
            <a:r>
              <a:rPr lang="pt-BR" sz="2400" b="1" dirty="0">
                <a:solidFill>
                  <a:schemeClr val="bg1"/>
                </a:solidFill>
              </a:rPr>
              <a:t>Como fazer:</a:t>
            </a:r>
            <a:r>
              <a:rPr lang="pt-BR" sz="2400" dirty="0">
                <a:solidFill>
                  <a:schemeClr val="bg1"/>
                </a:solidFill>
              </a:rPr>
              <a:t> "Bom dia a todos. Antes de começarmos, quero fazer uma pergunta rápida: quem aqui já teve um funcionário chave que, do nada, pediu demissão ou entrou em licença médica justamente quando a empresa mais precisava dele?. Esse não é um azar que acontece só com você; é um custo invisível de 6% da sua folha que está drenando o lucro de quase todas as empresas aqui presentes.“</a:t>
            </a:r>
          </a:p>
          <a:p>
            <a:endParaRPr lang="pt-BR" sz="2400" dirty="0">
              <a:solidFill>
                <a:schemeClr val="bg1"/>
              </a:solidFill>
            </a:endParaRPr>
          </a:p>
          <a:p>
            <a:r>
              <a:rPr lang="pt-BR" sz="2400" b="1" dirty="0">
                <a:solidFill>
                  <a:schemeClr val="bg1"/>
                </a:solidFill>
              </a:rPr>
              <a:t>Por que funciona:</a:t>
            </a:r>
            <a:r>
              <a:rPr lang="pt-BR" sz="2400" dirty="0">
                <a:solidFill>
                  <a:schemeClr val="bg1"/>
                </a:solidFill>
              </a:rPr>
              <a:t> Você atinge a "dor" imediata do empresário e mostra que entende a realidade do dia a dia dele.</a:t>
            </a:r>
          </a:p>
          <a:p>
            <a:pPr>
              <a:lnSpc>
                <a:spcPct val="150000"/>
              </a:lnSpc>
            </a:pPr>
            <a:endParaRPr lang="pt-BR"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175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E81C1ACC-7C63-7F53-3E04-BF4FCB270577}"/>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BF2EF255-4C02-E313-60DD-FC16D0BD1353}"/>
              </a:ext>
            </a:extLst>
          </p:cNvPr>
          <p:cNvSpPr txBox="1"/>
          <p:nvPr/>
        </p:nvSpPr>
        <p:spPr>
          <a:xfrm>
            <a:off x="745959" y="186174"/>
            <a:ext cx="10467472" cy="5194499"/>
          </a:xfrm>
          <a:prstGeom prst="rect">
            <a:avLst/>
          </a:prstGeom>
          <a:noFill/>
        </p:spPr>
        <p:txBody>
          <a:bodyPr wrap="square" rtlCol="0">
            <a:spAutoFit/>
          </a:bodyPr>
          <a:lstStyle/>
          <a:p>
            <a:pPr>
              <a:lnSpc>
                <a:spcPct val="150000"/>
              </a:lnSpc>
            </a:pPr>
            <a:r>
              <a:rPr lang="pt-BR" sz="2400" b="1" u="sng" dirty="0">
                <a:solidFill>
                  <a:schemeClr val="bg1"/>
                </a:solidFill>
                <a:latin typeface="Arial" panose="020B0604020202020204" pitchFamily="34" charset="0"/>
                <a:cs typeface="Arial" panose="020B0604020202020204" pitchFamily="34" charset="0"/>
              </a:rPr>
              <a:t>Inícios poderosos 2</a:t>
            </a:r>
          </a:p>
          <a:p>
            <a:r>
              <a:rPr lang="pt-BR" sz="2400" dirty="0">
                <a:solidFill>
                  <a:schemeClr val="bg1"/>
                </a:solidFill>
              </a:rPr>
              <a:t>Use a sua formação para se posicionar de forma única.</a:t>
            </a:r>
          </a:p>
          <a:p>
            <a:endParaRPr lang="pt-BR" sz="2400" dirty="0">
              <a:solidFill>
                <a:schemeClr val="bg1"/>
              </a:solidFill>
            </a:endParaRPr>
          </a:p>
          <a:p>
            <a:r>
              <a:rPr lang="pt-BR" sz="2400" b="1" dirty="0">
                <a:solidFill>
                  <a:schemeClr val="bg1"/>
                </a:solidFill>
              </a:rPr>
              <a:t>Como fazer:</a:t>
            </a:r>
            <a:r>
              <a:rPr lang="pt-BR" sz="2400" dirty="0">
                <a:solidFill>
                  <a:schemeClr val="bg1"/>
                </a:solidFill>
              </a:rPr>
              <a:t> "Eu sou engenheiro de formação, acostumado a lidar com máquinas, projetos e cronogramas. Durante anos, aprendi que se uma máquina vibra ou falha, é porque o sistema está desajustado. Hoje, trago essa mesma visão técnica para o bem-estar humano. Não estou aqui para falar de sentimentos abstratos, mas de </a:t>
            </a:r>
            <a:r>
              <a:rPr lang="pt-BR" sz="2400" b="1" dirty="0">
                <a:solidFill>
                  <a:schemeClr val="bg1"/>
                </a:solidFill>
              </a:rPr>
              <a:t>Engenharia Organizacional aplicada à saúde da sua empresa</a:t>
            </a:r>
            <a:r>
              <a:rPr lang="pt-BR" sz="2400" dirty="0">
                <a:solidFill>
                  <a:schemeClr val="bg1"/>
                </a:solidFill>
              </a:rPr>
              <a:t>."</a:t>
            </a:r>
          </a:p>
          <a:p>
            <a:endParaRPr lang="pt-BR" sz="2400" b="1" dirty="0">
              <a:solidFill>
                <a:schemeClr val="bg1"/>
              </a:solidFill>
            </a:endParaRPr>
          </a:p>
          <a:p>
            <a:r>
              <a:rPr lang="pt-BR" sz="2400" b="1" dirty="0">
                <a:solidFill>
                  <a:schemeClr val="bg1"/>
                </a:solidFill>
              </a:rPr>
              <a:t>Por que funciona:</a:t>
            </a:r>
            <a:r>
              <a:rPr lang="pt-BR" sz="2400" dirty="0">
                <a:solidFill>
                  <a:schemeClr val="bg1"/>
                </a:solidFill>
              </a:rPr>
              <a:t> Você quebra a resistência de quem acha que o tema é "psicologia demais" e "negócios de menos".</a:t>
            </a:r>
          </a:p>
          <a:p>
            <a:pPr>
              <a:lnSpc>
                <a:spcPct val="150000"/>
              </a:lnSpc>
            </a:pPr>
            <a:endParaRPr lang="pt-BR"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6047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40AC0735-82CD-03CD-74E1-B59017CCED93}"/>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22DC1553-5CDB-D9D5-8C29-080BF7AE7335}"/>
              </a:ext>
            </a:extLst>
          </p:cNvPr>
          <p:cNvSpPr txBox="1"/>
          <p:nvPr/>
        </p:nvSpPr>
        <p:spPr>
          <a:xfrm>
            <a:off x="745959" y="186174"/>
            <a:ext cx="10467472" cy="5563831"/>
          </a:xfrm>
          <a:prstGeom prst="rect">
            <a:avLst/>
          </a:prstGeom>
          <a:noFill/>
        </p:spPr>
        <p:txBody>
          <a:bodyPr wrap="square" rtlCol="0">
            <a:spAutoFit/>
          </a:bodyPr>
          <a:lstStyle/>
          <a:p>
            <a:pPr>
              <a:lnSpc>
                <a:spcPct val="150000"/>
              </a:lnSpc>
            </a:pPr>
            <a:r>
              <a:rPr lang="pt-BR" sz="2400" b="1" u="sng" dirty="0">
                <a:solidFill>
                  <a:schemeClr val="bg1"/>
                </a:solidFill>
                <a:latin typeface="Arial" panose="020B0604020202020204" pitchFamily="34" charset="0"/>
                <a:cs typeface="Arial" panose="020B0604020202020204" pitchFamily="34" charset="0"/>
              </a:rPr>
              <a:t>Inícios poderosos 3</a:t>
            </a:r>
          </a:p>
          <a:p>
            <a:r>
              <a:rPr lang="pt-BR" sz="2400" dirty="0">
                <a:solidFill>
                  <a:schemeClr val="bg1"/>
                </a:solidFill>
              </a:rPr>
              <a:t>Use a sua metáfora do jardim logo no início para criar uma imagem mental poderosa.</a:t>
            </a:r>
          </a:p>
          <a:p>
            <a:endParaRPr lang="pt-BR" sz="2400" dirty="0">
              <a:solidFill>
                <a:schemeClr val="bg1"/>
              </a:solidFill>
            </a:endParaRPr>
          </a:p>
          <a:p>
            <a:r>
              <a:rPr lang="pt-BR" sz="2400" b="1" dirty="0">
                <a:solidFill>
                  <a:schemeClr val="bg1"/>
                </a:solidFill>
              </a:rPr>
              <a:t>Como fazer:</a:t>
            </a:r>
            <a:r>
              <a:rPr lang="pt-BR" sz="2400" dirty="0">
                <a:solidFill>
                  <a:schemeClr val="bg1"/>
                </a:solidFill>
              </a:rPr>
              <a:t> "O empresário que constrói um ambiente de trabalho é como um jardineiro. Se você quer frutos o ano todo, não adianta apenas trocar a terra quando a planta morre; você precisa cuidar do sistema de irrigação, da adubação e do clima diariamente. A nova NR-1 não é sobre punição, é sobre como cuidar desse sistema para garantir que seu jardim continue dando lucro.“</a:t>
            </a:r>
          </a:p>
          <a:p>
            <a:endParaRPr lang="pt-BR" sz="2400" dirty="0">
              <a:solidFill>
                <a:schemeClr val="bg1"/>
              </a:solidFill>
            </a:endParaRPr>
          </a:p>
          <a:p>
            <a:r>
              <a:rPr lang="pt-BR" sz="2400" b="1" dirty="0">
                <a:solidFill>
                  <a:schemeClr val="bg1"/>
                </a:solidFill>
              </a:rPr>
              <a:t>Por que funciona:</a:t>
            </a:r>
            <a:r>
              <a:rPr lang="pt-BR" sz="2400" dirty="0">
                <a:solidFill>
                  <a:schemeClr val="bg1"/>
                </a:solidFill>
              </a:rPr>
              <a:t> É simples, visual e tira o peso da "obrigação legal" para colocar o foco na "colheita" (lucro).</a:t>
            </a:r>
          </a:p>
          <a:p>
            <a:pPr>
              <a:lnSpc>
                <a:spcPct val="150000"/>
              </a:lnSpc>
            </a:pPr>
            <a:endParaRPr lang="pt-BR"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2970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8751CB76-CC16-5525-AF19-17C47D970948}"/>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0E3FC4AD-9A78-DE75-9E64-A37CE884FC3C}"/>
              </a:ext>
            </a:extLst>
          </p:cNvPr>
          <p:cNvSpPr txBox="1"/>
          <p:nvPr/>
        </p:nvSpPr>
        <p:spPr>
          <a:xfrm>
            <a:off x="745959" y="186174"/>
            <a:ext cx="10467472" cy="4825167"/>
          </a:xfrm>
          <a:prstGeom prst="rect">
            <a:avLst/>
          </a:prstGeom>
          <a:noFill/>
        </p:spPr>
        <p:txBody>
          <a:bodyPr wrap="square" rtlCol="0">
            <a:spAutoFit/>
          </a:bodyPr>
          <a:lstStyle/>
          <a:p>
            <a:pPr>
              <a:lnSpc>
                <a:spcPct val="150000"/>
              </a:lnSpc>
            </a:pPr>
            <a:r>
              <a:rPr lang="pt-BR" sz="2400" b="1" u="sng" dirty="0">
                <a:solidFill>
                  <a:schemeClr val="bg1"/>
                </a:solidFill>
                <a:latin typeface="Arial" panose="020B0604020202020204" pitchFamily="34" charset="0"/>
                <a:cs typeface="Arial" panose="020B0604020202020204" pitchFamily="34" charset="0"/>
              </a:rPr>
              <a:t>Inícios poderosos 4</a:t>
            </a:r>
          </a:p>
          <a:p>
            <a:r>
              <a:rPr lang="pt-BR" sz="2400" dirty="0">
                <a:solidFill>
                  <a:schemeClr val="bg1"/>
                </a:solidFill>
              </a:rPr>
              <a:t>Deixe claro, em 30 segundos, o objetivo da próxima hora.</a:t>
            </a:r>
          </a:p>
          <a:p>
            <a:endParaRPr lang="pt-BR" sz="2400" dirty="0">
              <a:solidFill>
                <a:schemeClr val="bg1"/>
              </a:solidFill>
            </a:endParaRPr>
          </a:p>
          <a:p>
            <a:r>
              <a:rPr lang="pt-BR" sz="2400" b="1" dirty="0">
                <a:solidFill>
                  <a:schemeClr val="bg1"/>
                </a:solidFill>
              </a:rPr>
              <a:t>Como fazer:</a:t>
            </a:r>
            <a:r>
              <a:rPr lang="pt-BR" sz="2400" dirty="0">
                <a:solidFill>
                  <a:schemeClr val="bg1"/>
                </a:solidFill>
              </a:rPr>
              <a:t> "Nos próximos 60 minutos, não quero que vocês apenas aprendam a evitar multas. Meu objetivo é mostrar como a nova NR-1 é uma das ferramentas mais eficientes que você terá para organizar sua governança, reter seus melhores talentos e, principalmente, blindar o caixa da sua empresa contra os riscos da desmotivação.“</a:t>
            </a:r>
          </a:p>
          <a:p>
            <a:endParaRPr lang="pt-BR" sz="2400" dirty="0">
              <a:solidFill>
                <a:schemeClr val="bg1"/>
              </a:solidFill>
            </a:endParaRPr>
          </a:p>
          <a:p>
            <a:r>
              <a:rPr lang="pt-BR" sz="2400" b="1" dirty="0">
                <a:solidFill>
                  <a:schemeClr val="bg1"/>
                </a:solidFill>
              </a:rPr>
              <a:t>Por que funciona:</a:t>
            </a:r>
            <a:r>
              <a:rPr lang="pt-BR" sz="2400" dirty="0">
                <a:solidFill>
                  <a:schemeClr val="bg1"/>
                </a:solidFill>
              </a:rPr>
              <a:t> Você estabelece um "acordo": eles doam a atenção deles, você entrega um retorno financeiro (ROI).</a:t>
            </a:r>
          </a:p>
          <a:p>
            <a:pPr>
              <a:lnSpc>
                <a:spcPct val="150000"/>
              </a:lnSpc>
            </a:pPr>
            <a:endParaRPr lang="pt-BR"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5444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rgbClr val="062544"/>
        </a:solidFill>
        <a:effectLst/>
      </p:bgPr>
    </p:bg>
    <p:spTree>
      <p:nvGrpSpPr>
        <p:cNvPr id="1" name="">
          <a:extLst>
            <a:ext uri="{FF2B5EF4-FFF2-40B4-BE49-F238E27FC236}">
              <a16:creationId xmlns:a16="http://schemas.microsoft.com/office/drawing/2014/main" id="{9A335283-DFD7-5813-B4CF-277C3B9F61DC}"/>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C74DBE06-64CA-F642-CCEB-E1FA5B96EF59}"/>
              </a:ext>
            </a:extLst>
          </p:cNvPr>
          <p:cNvSpPr txBox="1"/>
          <p:nvPr/>
        </p:nvSpPr>
        <p:spPr>
          <a:xfrm>
            <a:off x="745959" y="186174"/>
            <a:ext cx="10467472" cy="5994718"/>
          </a:xfrm>
          <a:prstGeom prst="rect">
            <a:avLst/>
          </a:prstGeom>
          <a:noFill/>
        </p:spPr>
        <p:txBody>
          <a:bodyPr wrap="square" rtlCol="0">
            <a:spAutoFit/>
          </a:bodyPr>
          <a:lstStyle/>
          <a:p>
            <a:pPr>
              <a:lnSpc>
                <a:spcPct val="150000"/>
              </a:lnSpc>
            </a:pPr>
            <a:r>
              <a:rPr lang="pt-BR" sz="2400" b="1" u="sng" dirty="0">
                <a:solidFill>
                  <a:schemeClr val="bg1"/>
                </a:solidFill>
                <a:latin typeface="Arial" panose="020B0604020202020204" pitchFamily="34" charset="0"/>
                <a:cs typeface="Arial" panose="020B0604020202020204" pitchFamily="34" charset="0"/>
              </a:rPr>
              <a:t>Dicas de Ouro</a:t>
            </a:r>
          </a:p>
          <a:p>
            <a:pPr>
              <a:lnSpc>
                <a:spcPct val="150000"/>
              </a:lnSpc>
            </a:pPr>
            <a:endParaRPr lang="pt-BR" sz="2400" b="1" u="sng" dirty="0">
              <a:solidFill>
                <a:schemeClr val="bg1"/>
              </a:solidFill>
              <a:latin typeface="Arial" panose="020B0604020202020204" pitchFamily="34" charset="0"/>
              <a:cs typeface="Arial" panose="020B0604020202020204" pitchFamily="34" charset="0"/>
            </a:endParaRPr>
          </a:p>
          <a:p>
            <a:r>
              <a:rPr lang="pt-BR" sz="2800" b="1" dirty="0">
                <a:solidFill>
                  <a:schemeClr val="bg1"/>
                </a:solidFill>
              </a:rPr>
              <a:t>Linguagem:</a:t>
            </a:r>
            <a:r>
              <a:rPr lang="pt-BR" sz="2800" dirty="0">
                <a:solidFill>
                  <a:schemeClr val="bg1"/>
                </a:solidFill>
              </a:rPr>
              <a:t> Evite excesso de termos técnicos complexos sem explicação. Se precisar usar, explique na hora (como discutimos anteriormente).</a:t>
            </a:r>
          </a:p>
          <a:p>
            <a:endParaRPr lang="pt-BR" sz="2800" dirty="0">
              <a:solidFill>
                <a:schemeClr val="bg1"/>
              </a:solidFill>
            </a:endParaRPr>
          </a:p>
          <a:p>
            <a:r>
              <a:rPr lang="pt-BR" sz="2800" b="1" dirty="0">
                <a:solidFill>
                  <a:schemeClr val="bg1"/>
                </a:solidFill>
              </a:rPr>
              <a:t>Postura:</a:t>
            </a:r>
            <a:r>
              <a:rPr lang="pt-BR" sz="2800" dirty="0">
                <a:solidFill>
                  <a:schemeClr val="bg1"/>
                </a:solidFill>
              </a:rPr>
              <a:t> Mantenha o tom de "conversa entre pares". O empresário de interior valoriza muito a proximidade e a autenticidade.</a:t>
            </a:r>
          </a:p>
          <a:p>
            <a:endParaRPr lang="pt-BR" sz="2800" dirty="0">
              <a:solidFill>
                <a:schemeClr val="bg1"/>
              </a:solidFill>
            </a:endParaRPr>
          </a:p>
          <a:p>
            <a:r>
              <a:rPr lang="pt-BR" sz="2800" b="1" dirty="0">
                <a:solidFill>
                  <a:schemeClr val="bg1"/>
                </a:solidFill>
              </a:rPr>
              <a:t>Conexão Visual:</a:t>
            </a:r>
            <a:r>
              <a:rPr lang="pt-BR" sz="2800" dirty="0">
                <a:solidFill>
                  <a:schemeClr val="bg1"/>
                </a:solidFill>
              </a:rPr>
              <a:t> Olhe para as pessoas, não para os slides. Use os slides apenas como suporte para a sua fala, não como roteiro de leitura.</a:t>
            </a:r>
          </a:p>
          <a:p>
            <a:pPr>
              <a:lnSpc>
                <a:spcPct val="150000"/>
              </a:lnSpc>
            </a:pPr>
            <a:endParaRPr lang="pt-BR"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3825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35D167D2-AB59-5C96-7AB9-6107F3E12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Imagem 3">
            <a:extLst>
              <a:ext uri="{FF2B5EF4-FFF2-40B4-BE49-F238E27FC236}">
                <a16:creationId xmlns:a16="http://schemas.microsoft.com/office/drawing/2014/main" id="{996333CE-7976-C3AE-F728-2093FB58C0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1449538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06779-14A7-C0B7-FAF6-240CF8791CEE}"/>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52516B1F-95AB-318F-ECBB-5B24AE396C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8"/>
            <a:ext cx="12192000" cy="6857143"/>
          </a:xfrm>
          <a:prstGeom prst="rect">
            <a:avLst/>
          </a:prstGeom>
        </p:spPr>
      </p:pic>
      <p:pic>
        <p:nvPicPr>
          <p:cNvPr id="4" name="Imagem 3">
            <a:extLst>
              <a:ext uri="{FF2B5EF4-FFF2-40B4-BE49-F238E27FC236}">
                <a16:creationId xmlns:a16="http://schemas.microsoft.com/office/drawing/2014/main" id="{37460EDD-0D25-7493-8255-A2D42B811F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7194" y="27119"/>
            <a:ext cx="594360" cy="235649"/>
          </a:xfrm>
          <a:prstGeom prst="rect">
            <a:avLst/>
          </a:prstGeom>
          <a:solidFill>
            <a:schemeClr val="bg1">
              <a:lumMod val="85000"/>
            </a:schemeClr>
          </a:solidFill>
          <a:ln>
            <a:noFill/>
          </a:ln>
        </p:spPr>
      </p:pic>
    </p:spTree>
    <p:extLst>
      <p:ext uri="{BB962C8B-B14F-4D97-AF65-F5344CB8AC3E}">
        <p14:creationId xmlns:p14="http://schemas.microsoft.com/office/powerpoint/2010/main" val="4270345249"/>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322</TotalTime>
  <Words>5488</Words>
  <Application>Microsoft Office PowerPoint</Application>
  <PresentationFormat>Widescreen</PresentationFormat>
  <Paragraphs>212</Paragraphs>
  <Slides>27</Slides>
  <Notes>27</Notes>
  <HiddenSlides>7</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27</vt:i4>
      </vt:variant>
    </vt:vector>
  </HeadingPairs>
  <TitlesOfParts>
    <vt:vector size="31" baseType="lpstr">
      <vt:lpstr>Aptos</vt:lpstr>
      <vt:lpstr>Aptos Display</vt:lpstr>
      <vt:lpstr>Arial</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Renê Ruggeri</dc:creator>
  <cp:lastModifiedBy>Renê Ruggeri</cp:lastModifiedBy>
  <cp:revision>1</cp:revision>
  <cp:lastPrinted>2026-05-26T13:12:24Z</cp:lastPrinted>
  <dcterms:created xsi:type="dcterms:W3CDTF">2026-05-25T20:38:36Z</dcterms:created>
  <dcterms:modified xsi:type="dcterms:W3CDTF">2026-05-26T13:15:05Z</dcterms:modified>
</cp:coreProperties>
</file>